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0"/>
  </p:notesMasterIdLst>
  <p:sldIdLst>
    <p:sldId id="256" r:id="rId2"/>
    <p:sldId id="332" r:id="rId3"/>
    <p:sldId id="325" r:id="rId4"/>
    <p:sldId id="292" r:id="rId5"/>
    <p:sldId id="336" r:id="rId6"/>
    <p:sldId id="339" r:id="rId7"/>
    <p:sldId id="337" r:id="rId8"/>
    <p:sldId id="338" r:id="rId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62" d="100"/>
          <a:sy n="62" d="100"/>
        </p:scale>
        <p:origin x="7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24/04/2024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8:47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8:47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8:47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8:47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Vaporisation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24/04/2024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8:47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5046B-D6FA-4B89-0A07-A98B75EE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9" y="1506371"/>
            <a:ext cx="8034020" cy="5029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Arrange the labels and arrows to show phase changes.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11357-0E17-12E1-4D23-877FF1CB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0" y="670928"/>
            <a:ext cx="7963948" cy="55023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7E0627-8900-9AF7-98A5-2FCC64DCE451}"/>
              </a:ext>
            </a:extLst>
          </p:cNvPr>
          <p:cNvSpPr/>
          <p:nvPr/>
        </p:nvSpPr>
        <p:spPr>
          <a:xfrm>
            <a:off x="4716016" y="3429000"/>
            <a:ext cx="1656184" cy="7200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Distinguish between </a:t>
            </a:r>
            <a:r>
              <a:rPr lang="en-US" sz="3200" dirty="0" err="1"/>
              <a:t>vaporisation</a:t>
            </a:r>
            <a:r>
              <a:rPr lang="en-US" sz="3200" dirty="0"/>
              <a:t>, boiling and evaporation.</a:t>
            </a:r>
          </a:p>
          <a:p>
            <a:pPr marL="0" indent="0">
              <a:buNone/>
            </a:pPr>
            <a:r>
              <a:rPr lang="en-US" sz="3200" dirty="0"/>
              <a:t>Explain what happens to particles during </a:t>
            </a:r>
            <a:r>
              <a:rPr lang="en-US" sz="3200" dirty="0" err="1"/>
              <a:t>vaporisation</a:t>
            </a:r>
            <a:r>
              <a:rPr lang="en-US" sz="32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2B570-2575-33DB-F5D3-5875448A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723011"/>
            <a:ext cx="6120449" cy="833781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Vaporisation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9CF6-48A6-B419-10D0-35BA50383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556793"/>
            <a:ext cx="6120449" cy="421307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AU" sz="3200" dirty="0"/>
              <a:t>Vaporisation is the phase change from liquid to gas.</a:t>
            </a:r>
          </a:p>
          <a:p>
            <a:pPr marL="0" indent="0">
              <a:buNone/>
            </a:pPr>
            <a:r>
              <a:rPr lang="en-AU" sz="3200" dirty="0"/>
              <a:t>At temperatures below boiling point, vaporisation is called evaporation and the gas will leave from the top of the liquid.</a:t>
            </a:r>
          </a:p>
          <a:p>
            <a:pPr marL="0" indent="0">
              <a:buNone/>
            </a:pPr>
            <a:r>
              <a:rPr lang="en-AU" sz="3200" dirty="0"/>
              <a:t>At temperatures above boiling point, vaporisation is called boiling and the gas will form bubbles within the liquid.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7F6F-787B-4C8A-12B2-07E04F9D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10:09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78166-CA5B-526B-FA70-0C3FA8E25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40" t="36812" r="24081" b="37396"/>
          <a:stretch/>
        </p:blipFill>
        <p:spPr>
          <a:xfrm>
            <a:off x="6084168" y="70097"/>
            <a:ext cx="2827882" cy="146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896B0-4AAD-DBCE-A5CA-DFA01419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99" y="157825"/>
            <a:ext cx="1844963" cy="14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73859-B3EC-C619-52E2-360B3200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66" y="5757157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Vaporisation</a:t>
            </a:r>
            <a:endParaRPr lang="en-US" sz="7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A9EE-6245-2249-29A5-58BFF83D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0605" y="6446187"/>
            <a:ext cx="13787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>
                <a:solidFill>
                  <a:schemeClr val="bg1"/>
                </a:solidFill>
              </a:rPr>
              <a:pPr defTabSz="914400">
                <a:spcAft>
                  <a:spcPts val="600"/>
                </a:spcAft>
              </a:pPr>
              <a:t>10:36 AM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D417F-67E6-76A7-657F-9EE56F98F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18"/>
          <a:stretch/>
        </p:blipFill>
        <p:spPr>
          <a:xfrm>
            <a:off x="1191067" y="936198"/>
            <a:ext cx="6697121" cy="47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8C426-E5F4-3EBF-FC6F-C29B673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Experiment: Rates of evaporation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94DD-D2E7-F23E-C8FC-3D3D10C5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4244-9CFC-E48B-59C4-A2E84188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10:28 AM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091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Distinguish between </a:t>
            </a:r>
            <a:r>
              <a:rPr lang="en-US" sz="3200" dirty="0" err="1"/>
              <a:t>vaporisation</a:t>
            </a:r>
            <a:r>
              <a:rPr lang="en-US" sz="3200" dirty="0"/>
              <a:t>, boiling and evaporation.</a:t>
            </a:r>
          </a:p>
          <a:p>
            <a:pPr marL="0" indent="0">
              <a:buNone/>
            </a:pPr>
            <a:r>
              <a:rPr lang="en-US" sz="3200" dirty="0"/>
              <a:t>Explain what happens to particles during </a:t>
            </a:r>
            <a:r>
              <a:rPr lang="en-US" sz="3200" dirty="0" err="1"/>
              <a:t>vaporisation</a:t>
            </a:r>
            <a:r>
              <a:rPr lang="en-US" sz="32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10:34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6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2327</TotalTime>
  <Words>143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Vaporisation </vt:lpstr>
      <vt:lpstr>Review</vt:lpstr>
      <vt:lpstr>Learning Intentions</vt:lpstr>
      <vt:lpstr>Success criteria</vt:lpstr>
      <vt:lpstr>Vaporisation</vt:lpstr>
      <vt:lpstr>Vaporisation</vt:lpstr>
      <vt:lpstr>Experiment: Rates of evaporation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85</cp:revision>
  <cp:lastPrinted>2024-02-16T00:26:49Z</cp:lastPrinted>
  <dcterms:created xsi:type="dcterms:W3CDTF">2014-12-08T02:11:45Z</dcterms:created>
  <dcterms:modified xsi:type="dcterms:W3CDTF">2024-04-24T02:39:22Z</dcterms:modified>
</cp:coreProperties>
</file>