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11"/>
  </p:notesMasterIdLst>
  <p:sldIdLst>
    <p:sldId id="256" r:id="rId2"/>
    <p:sldId id="332" r:id="rId3"/>
    <p:sldId id="325" r:id="rId4"/>
    <p:sldId id="292" r:id="rId5"/>
    <p:sldId id="336" r:id="rId6"/>
    <p:sldId id="339" r:id="rId7"/>
    <p:sldId id="337" r:id="rId8"/>
    <p:sldId id="341" r:id="rId9"/>
    <p:sldId id="340" r:id="rId10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9" autoAdjust="0"/>
    <p:restoredTop sz="94660"/>
  </p:normalViewPr>
  <p:slideViewPr>
    <p:cSldViewPr>
      <p:cViewPr varScale="1">
        <p:scale>
          <a:sx n="78" d="100"/>
          <a:sy n="78" d="100"/>
        </p:scale>
        <p:origin x="67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C36C7E-F358-4AA8-9AD8-430C98B1735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25150E-4A94-4C94-8076-1017E5C0757E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Homework due Monday</a:t>
          </a:r>
          <a:endParaRPr lang="en-US"/>
        </a:p>
      </dgm:t>
    </dgm:pt>
    <dgm:pt modelId="{FC141628-66F8-4797-B70C-584A4DAFCA25}" type="parTrans" cxnId="{F75D7A0A-2559-4084-AF9C-07E22812C935}">
      <dgm:prSet/>
      <dgm:spPr/>
      <dgm:t>
        <a:bodyPr/>
        <a:lstStyle/>
        <a:p>
          <a:endParaRPr lang="en-US"/>
        </a:p>
      </dgm:t>
    </dgm:pt>
    <dgm:pt modelId="{A3E0B871-E66B-438D-9C63-F5914644FAFD}" type="sibTrans" cxnId="{F75D7A0A-2559-4084-AF9C-07E22812C935}">
      <dgm:prSet/>
      <dgm:spPr/>
      <dgm:t>
        <a:bodyPr/>
        <a:lstStyle/>
        <a:p>
          <a:endParaRPr lang="en-US"/>
        </a:p>
      </dgm:t>
    </dgm:pt>
    <dgm:pt modelId="{830955F7-8847-45FC-AD41-E01E0CDB7919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Bring your diary Monday</a:t>
          </a:r>
          <a:endParaRPr lang="en-US"/>
        </a:p>
      </dgm:t>
    </dgm:pt>
    <dgm:pt modelId="{A5D56F4A-4614-454C-A505-5CF0694C94F6}" type="parTrans" cxnId="{F72E4DC3-2E82-4E4F-B4D6-B16AC2295AD8}">
      <dgm:prSet/>
      <dgm:spPr/>
      <dgm:t>
        <a:bodyPr/>
        <a:lstStyle/>
        <a:p>
          <a:endParaRPr lang="en-US"/>
        </a:p>
      </dgm:t>
    </dgm:pt>
    <dgm:pt modelId="{636F5A2A-746B-4F1D-A156-6278CE94343E}" type="sibTrans" cxnId="{F72E4DC3-2E82-4E4F-B4D6-B16AC2295AD8}">
      <dgm:prSet/>
      <dgm:spPr/>
      <dgm:t>
        <a:bodyPr/>
        <a:lstStyle/>
        <a:p>
          <a:endParaRPr lang="en-US"/>
        </a:p>
      </dgm:t>
    </dgm:pt>
    <dgm:pt modelId="{15393A21-C50A-4CD8-B35A-5F0904F6BA92}" type="pres">
      <dgm:prSet presAssocID="{B3C36C7E-F358-4AA8-9AD8-430C98B1735A}" presName="root" presStyleCnt="0">
        <dgm:presLayoutVars>
          <dgm:dir/>
          <dgm:resizeHandles val="exact"/>
        </dgm:presLayoutVars>
      </dgm:prSet>
      <dgm:spPr/>
    </dgm:pt>
    <dgm:pt modelId="{8A70B08E-59F2-4686-AE24-E32EF8F4069A}" type="pres">
      <dgm:prSet presAssocID="{C725150E-4A94-4C94-8076-1017E5C0757E}" presName="compNode" presStyleCnt="0"/>
      <dgm:spPr/>
    </dgm:pt>
    <dgm:pt modelId="{5A51EB26-CFC4-4254-8503-C075C22CA717}" type="pres">
      <dgm:prSet presAssocID="{C725150E-4A94-4C94-8076-1017E5C0757E}" presName="bgRect" presStyleLbl="bgShp" presStyleIdx="0" presStyleCnt="2"/>
      <dgm:spPr/>
    </dgm:pt>
    <dgm:pt modelId="{CEA1EFED-31B6-49D6-A96A-E6E0780FFF73}" type="pres">
      <dgm:prSet presAssocID="{C725150E-4A94-4C94-8076-1017E5C0757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6A874392-4A37-4837-99AA-80D1A7D63CAD}" type="pres">
      <dgm:prSet presAssocID="{C725150E-4A94-4C94-8076-1017E5C0757E}" presName="spaceRect" presStyleCnt="0"/>
      <dgm:spPr/>
    </dgm:pt>
    <dgm:pt modelId="{A5C455A3-D719-4D84-A3F1-5EEE2A57D8C1}" type="pres">
      <dgm:prSet presAssocID="{C725150E-4A94-4C94-8076-1017E5C0757E}" presName="parTx" presStyleLbl="revTx" presStyleIdx="0" presStyleCnt="2">
        <dgm:presLayoutVars>
          <dgm:chMax val="0"/>
          <dgm:chPref val="0"/>
        </dgm:presLayoutVars>
      </dgm:prSet>
      <dgm:spPr/>
    </dgm:pt>
    <dgm:pt modelId="{A066E27C-2C8B-4938-8B58-E1F018C11E0A}" type="pres">
      <dgm:prSet presAssocID="{A3E0B871-E66B-438D-9C63-F5914644FAFD}" presName="sibTrans" presStyleCnt="0"/>
      <dgm:spPr/>
    </dgm:pt>
    <dgm:pt modelId="{FCCA832D-734F-46FB-9F4A-86959F5B0136}" type="pres">
      <dgm:prSet presAssocID="{830955F7-8847-45FC-AD41-E01E0CDB7919}" presName="compNode" presStyleCnt="0"/>
      <dgm:spPr/>
    </dgm:pt>
    <dgm:pt modelId="{FB3E5715-BC23-4F5F-8870-EC9A18A1A9C7}" type="pres">
      <dgm:prSet presAssocID="{830955F7-8847-45FC-AD41-E01E0CDB7919}" presName="bgRect" presStyleLbl="bgShp" presStyleIdx="1" presStyleCnt="2"/>
      <dgm:spPr/>
    </dgm:pt>
    <dgm:pt modelId="{27F1F088-AFF3-429B-92DB-0DD69CB0DA75}" type="pres">
      <dgm:prSet presAssocID="{830955F7-8847-45FC-AD41-E01E0CDB791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D58C3428-FF0D-4668-B2AC-D1A11FCA8990}" type="pres">
      <dgm:prSet presAssocID="{830955F7-8847-45FC-AD41-E01E0CDB7919}" presName="spaceRect" presStyleCnt="0"/>
      <dgm:spPr/>
    </dgm:pt>
    <dgm:pt modelId="{6CA86899-5B9C-48F3-847F-DFF7C15BE2E4}" type="pres">
      <dgm:prSet presAssocID="{830955F7-8847-45FC-AD41-E01E0CDB791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ECFB504-B2D6-4C3F-A716-8F1305112E23}" type="presOf" srcId="{830955F7-8847-45FC-AD41-E01E0CDB7919}" destId="{6CA86899-5B9C-48F3-847F-DFF7C15BE2E4}" srcOrd="0" destOrd="0" presId="urn:microsoft.com/office/officeart/2018/2/layout/IconVerticalSolidList"/>
    <dgm:cxn modelId="{C3F7F706-5593-4FA1-A2D4-5B98AF38EB7A}" type="presOf" srcId="{C725150E-4A94-4C94-8076-1017E5C0757E}" destId="{A5C455A3-D719-4D84-A3F1-5EEE2A57D8C1}" srcOrd="0" destOrd="0" presId="urn:microsoft.com/office/officeart/2018/2/layout/IconVerticalSolidList"/>
    <dgm:cxn modelId="{F75D7A0A-2559-4084-AF9C-07E22812C935}" srcId="{B3C36C7E-F358-4AA8-9AD8-430C98B1735A}" destId="{C725150E-4A94-4C94-8076-1017E5C0757E}" srcOrd="0" destOrd="0" parTransId="{FC141628-66F8-4797-B70C-584A4DAFCA25}" sibTransId="{A3E0B871-E66B-438D-9C63-F5914644FAFD}"/>
    <dgm:cxn modelId="{F72E4DC3-2E82-4E4F-B4D6-B16AC2295AD8}" srcId="{B3C36C7E-F358-4AA8-9AD8-430C98B1735A}" destId="{830955F7-8847-45FC-AD41-E01E0CDB7919}" srcOrd="1" destOrd="0" parTransId="{A5D56F4A-4614-454C-A505-5CF0694C94F6}" sibTransId="{636F5A2A-746B-4F1D-A156-6278CE94343E}"/>
    <dgm:cxn modelId="{0971C9FB-7B07-4D2A-B742-1B153E984241}" type="presOf" srcId="{B3C36C7E-F358-4AA8-9AD8-430C98B1735A}" destId="{15393A21-C50A-4CD8-B35A-5F0904F6BA92}" srcOrd="0" destOrd="0" presId="urn:microsoft.com/office/officeart/2018/2/layout/IconVerticalSolidList"/>
    <dgm:cxn modelId="{92A2CD77-B061-4421-BAF2-1749625C3185}" type="presParOf" srcId="{15393A21-C50A-4CD8-B35A-5F0904F6BA92}" destId="{8A70B08E-59F2-4686-AE24-E32EF8F4069A}" srcOrd="0" destOrd="0" presId="urn:microsoft.com/office/officeart/2018/2/layout/IconVerticalSolidList"/>
    <dgm:cxn modelId="{03CD7408-056B-49BC-A5B0-2D86DCBEE51E}" type="presParOf" srcId="{8A70B08E-59F2-4686-AE24-E32EF8F4069A}" destId="{5A51EB26-CFC4-4254-8503-C075C22CA717}" srcOrd="0" destOrd="0" presId="urn:microsoft.com/office/officeart/2018/2/layout/IconVerticalSolidList"/>
    <dgm:cxn modelId="{DEE6C380-3022-43F7-A40F-1379A76F74A9}" type="presParOf" srcId="{8A70B08E-59F2-4686-AE24-E32EF8F4069A}" destId="{CEA1EFED-31B6-49D6-A96A-E6E0780FFF73}" srcOrd="1" destOrd="0" presId="urn:microsoft.com/office/officeart/2018/2/layout/IconVerticalSolidList"/>
    <dgm:cxn modelId="{AFF8A1BC-4248-4EF9-B634-860CD8524ECD}" type="presParOf" srcId="{8A70B08E-59F2-4686-AE24-E32EF8F4069A}" destId="{6A874392-4A37-4837-99AA-80D1A7D63CAD}" srcOrd="2" destOrd="0" presId="urn:microsoft.com/office/officeart/2018/2/layout/IconVerticalSolidList"/>
    <dgm:cxn modelId="{54F59B52-ED3C-4E26-80EA-73324F1345E2}" type="presParOf" srcId="{8A70B08E-59F2-4686-AE24-E32EF8F4069A}" destId="{A5C455A3-D719-4D84-A3F1-5EEE2A57D8C1}" srcOrd="3" destOrd="0" presId="urn:microsoft.com/office/officeart/2018/2/layout/IconVerticalSolidList"/>
    <dgm:cxn modelId="{667BA6C0-DB79-491A-B2E8-C85CC1CF5F20}" type="presParOf" srcId="{15393A21-C50A-4CD8-B35A-5F0904F6BA92}" destId="{A066E27C-2C8B-4938-8B58-E1F018C11E0A}" srcOrd="1" destOrd="0" presId="urn:microsoft.com/office/officeart/2018/2/layout/IconVerticalSolidList"/>
    <dgm:cxn modelId="{8953B4C9-5C65-409A-9C3C-B27B8629D004}" type="presParOf" srcId="{15393A21-C50A-4CD8-B35A-5F0904F6BA92}" destId="{FCCA832D-734F-46FB-9F4A-86959F5B0136}" srcOrd="2" destOrd="0" presId="urn:microsoft.com/office/officeart/2018/2/layout/IconVerticalSolidList"/>
    <dgm:cxn modelId="{3B8561E7-AA63-49C7-B6F6-908EEAD3D474}" type="presParOf" srcId="{FCCA832D-734F-46FB-9F4A-86959F5B0136}" destId="{FB3E5715-BC23-4F5F-8870-EC9A18A1A9C7}" srcOrd="0" destOrd="0" presId="urn:microsoft.com/office/officeart/2018/2/layout/IconVerticalSolidList"/>
    <dgm:cxn modelId="{76F6AF25-CEC0-4C30-B55E-BCD067ED568C}" type="presParOf" srcId="{FCCA832D-734F-46FB-9F4A-86959F5B0136}" destId="{27F1F088-AFF3-429B-92DB-0DD69CB0DA75}" srcOrd="1" destOrd="0" presId="urn:microsoft.com/office/officeart/2018/2/layout/IconVerticalSolidList"/>
    <dgm:cxn modelId="{CA5FA048-17FB-4A45-B085-CAA1DC3E9310}" type="presParOf" srcId="{FCCA832D-734F-46FB-9F4A-86959F5B0136}" destId="{D58C3428-FF0D-4668-B2AC-D1A11FCA8990}" srcOrd="2" destOrd="0" presId="urn:microsoft.com/office/officeart/2018/2/layout/IconVerticalSolidList"/>
    <dgm:cxn modelId="{0750DCE3-D6E7-470C-8620-EBC2DA08AE6B}" type="presParOf" srcId="{FCCA832D-734F-46FB-9F4A-86959F5B0136}" destId="{6CA86899-5B9C-48F3-847F-DFF7C15BE2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1EB26-CFC4-4254-8503-C075C22CA717}">
      <dsp:nvSpPr>
        <dsp:cNvPr id="0" name=""/>
        <dsp:cNvSpPr/>
      </dsp:nvSpPr>
      <dsp:spPr>
        <a:xfrm>
          <a:off x="0" y="707092"/>
          <a:ext cx="78867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A1EFED-31B6-49D6-A96A-E6E0780FFF73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C455A3-D719-4D84-A3F1-5EEE2A57D8C1}">
      <dsp:nvSpPr>
        <dsp:cNvPr id="0" name=""/>
        <dsp:cNvSpPr/>
      </dsp:nvSpPr>
      <dsp:spPr>
        <a:xfrm>
          <a:off x="1507738" y="707092"/>
          <a:ext cx="63789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Homework due Monday</a:t>
          </a:r>
          <a:endParaRPr lang="en-US" sz="2500" kern="1200"/>
        </a:p>
      </dsp:txBody>
      <dsp:txXfrm>
        <a:off x="1507738" y="707092"/>
        <a:ext cx="6378961" cy="1305401"/>
      </dsp:txXfrm>
    </dsp:sp>
    <dsp:sp modelId="{FB3E5715-BC23-4F5F-8870-EC9A18A1A9C7}">
      <dsp:nvSpPr>
        <dsp:cNvPr id="0" name=""/>
        <dsp:cNvSpPr/>
      </dsp:nvSpPr>
      <dsp:spPr>
        <a:xfrm>
          <a:off x="0" y="2338844"/>
          <a:ext cx="78867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F1F088-AFF3-429B-92DB-0DD69CB0DA75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86899-5B9C-48F3-847F-DFF7C15BE2E4}">
      <dsp:nvSpPr>
        <dsp:cNvPr id="0" name=""/>
        <dsp:cNvSpPr/>
      </dsp:nvSpPr>
      <dsp:spPr>
        <a:xfrm>
          <a:off x="1507738" y="2338844"/>
          <a:ext cx="63789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Bring your diary Monday</a:t>
          </a:r>
          <a:endParaRPr lang="en-US" sz="2500" kern="1200"/>
        </a:p>
      </dsp:txBody>
      <dsp:txXfrm>
        <a:off x="1507738" y="2338844"/>
        <a:ext cx="63789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25/04/2024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5:14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5:14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5:14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5:14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5:14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5:14 PM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5:14 PM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5:14 PM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5:14 PM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5:14 PM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5:14 PM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5:14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08993"/>
            <a:ext cx="7551420" cy="3573821"/>
          </a:xfrm>
        </p:spPr>
        <p:txBody>
          <a:bodyPr anchor="b">
            <a:normAutofit/>
          </a:bodyPr>
          <a:lstStyle/>
          <a:p>
            <a:pPr algn="l"/>
            <a:br>
              <a:rPr lang="en-AU" sz="7800" dirty="0"/>
            </a:br>
            <a:r>
              <a:rPr lang="en-AU" sz="7800" dirty="0"/>
              <a:t>Boiling</a:t>
            </a:r>
            <a:br>
              <a:rPr lang="en-AU" sz="7800" dirty="0"/>
            </a:br>
            <a:endParaRPr lang="en-AU" sz="7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1DE5-4C3B-89A4-2C94-67F9D57F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046" y="5769149"/>
            <a:ext cx="1796304" cy="365760"/>
          </a:xfrm>
        </p:spPr>
        <p:txBody>
          <a:bodyPr anchor="b">
            <a:normAutofit fontScale="70000" lnSpcReduction="20000"/>
          </a:bodyPr>
          <a:lstStyle/>
          <a:p>
            <a:pPr algn="r">
              <a:spcAft>
                <a:spcPts val="600"/>
              </a:spcAft>
            </a:pPr>
            <a:fld id="{3B32D4A2-8688-4782-ABE6-7A7223AA7781}" type="datetime1">
              <a:rPr lang="en-AU" sz="2800" b="1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25/04/2024</a:t>
            </a:fld>
            <a:endParaRPr lang="en-AU" sz="1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DB9AE-06C3-C070-A94D-3CC6F6ED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684708"/>
            <a:ext cx="6264465" cy="760231"/>
          </a:xfrm>
        </p:spPr>
        <p:txBody>
          <a:bodyPr anchor="ctr">
            <a:normAutofit fontScale="90000"/>
          </a:bodyPr>
          <a:lstStyle/>
          <a:p>
            <a:r>
              <a:rPr lang="en-US" sz="6300" dirty="0"/>
              <a:t>Review</a:t>
            </a:r>
            <a:endParaRPr lang="en-AU" sz="63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783DC-4B05-6F4A-18D2-86F6C8C1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5:14 PM</a:t>
            </a:fld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C5046B-D6FA-4B89-0A07-A98B75EE6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29" y="1506371"/>
            <a:ext cx="8034020" cy="50298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Explain the difference between vaporisation, evaporation and boiling.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What happens to particles (and their energy) when they undergo evaporation?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Why do liquids cool as they start to evaporate?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Why are some liquids faster to evaporate than others, </a:t>
            </a:r>
            <a:r>
              <a:rPr lang="en-AU" dirty="0" err="1"/>
              <a:t>eg</a:t>
            </a:r>
            <a:r>
              <a:rPr lang="en-AU" dirty="0"/>
              <a:t> alcohol vs water?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What physical property of substances describes how fast they evaporate? </a:t>
            </a:r>
          </a:p>
          <a:p>
            <a:pPr marL="0" indent="0">
              <a:buNone/>
            </a:pPr>
            <a:r>
              <a:rPr lang="en-AU" dirty="0"/>
              <a:t>	Hint it starts with 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F8F6A9-DF85-F249-3DA2-E2AEBF948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35218"/>
            <a:ext cx="3645319" cy="113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47DF9-AF84-6B56-EE0F-20E6284D4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AA0238-263E-13C3-DAFA-B1B06D2E3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6B1B009-BF0F-FEC5-E534-450A1AE6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8DFEBE-6E8D-EE8F-B36D-F6B62A355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C1BF5-61C5-8D39-FEB8-9B26F6F0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B0E0-C632-B429-9483-316946178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492897"/>
            <a:ext cx="7687764" cy="3276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>
                <a:effectLst/>
                <a:ea typeface="Times New Roman" panose="02020603050405020304" pitchFamily="18" charset="0"/>
              </a:rPr>
              <a:t>Mixtures, including solutions, contain a combination of pure substances that can be separated using a range of techniques.</a:t>
            </a: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7C9F-FCF0-B440-631F-E370298D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5:14 PM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Distinguish between </a:t>
            </a:r>
            <a:r>
              <a:rPr lang="en-US" sz="3200" dirty="0" err="1"/>
              <a:t>vaporisation</a:t>
            </a:r>
            <a:r>
              <a:rPr lang="en-US" sz="3200" dirty="0"/>
              <a:t>, boiling and evaporation.</a:t>
            </a:r>
          </a:p>
          <a:p>
            <a:pPr marL="0" indent="0">
              <a:buNone/>
            </a:pPr>
            <a:r>
              <a:rPr lang="en-US" sz="3200" dirty="0"/>
              <a:t>Investigate boiling point of different mixtures.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5:14 PM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5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2B570-2575-33DB-F5D3-5875448A3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723011"/>
            <a:ext cx="6120449" cy="833781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Boiling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E9CF6-48A6-B419-10D0-35BA50383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556793"/>
            <a:ext cx="6120449" cy="42130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/>
              <a:t>At temperatures above boiling point, vaporisation is called boiling and the gas will form bubbles within the liquid.</a:t>
            </a:r>
          </a:p>
          <a:p>
            <a:pPr marL="0" indent="0">
              <a:buNone/>
            </a:pPr>
            <a:r>
              <a:rPr lang="en-AU" sz="3200" dirty="0"/>
              <a:t>Heating gives liquid particles the energy to overcome their bonds and ‘escape’ as gas.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07F6F-787B-4C8A-12B2-07E04F9D4D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5:14 PM</a:t>
            </a:fld>
            <a:endParaRPr lang="en-AU" sz="10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78166-CA5B-526B-FA70-0C3FA8E25D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40" t="36812" r="24081" b="37396"/>
          <a:stretch/>
        </p:blipFill>
        <p:spPr>
          <a:xfrm>
            <a:off x="6084168" y="70097"/>
            <a:ext cx="2827882" cy="1468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2896B0-4AAD-DBCE-A5CA-DFA014193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599" y="157825"/>
            <a:ext cx="1844963" cy="142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1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352794" y="3388321"/>
            <a:ext cx="32004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23606" y="1637601"/>
            <a:ext cx="6858003" cy="35827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0935" y="857786"/>
            <a:ext cx="8300268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73859-B3EC-C619-52E2-360B32009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266" y="5757157"/>
            <a:ext cx="7432722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Vaporisation</a:t>
            </a:r>
            <a:endParaRPr lang="en-US" sz="7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43057" y="3385173"/>
            <a:ext cx="32004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5A9EE-6245-2249-29A5-58BFF83D93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0605" y="6446187"/>
            <a:ext cx="13787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7CA68DB-E884-4203-997E-7A47E173372C}" type="datetime12">
              <a:rPr lang="en-US" smtClean="0">
                <a:solidFill>
                  <a:schemeClr val="bg1"/>
                </a:solidFill>
              </a:rPr>
              <a:pPr defTabSz="914400">
                <a:spcAft>
                  <a:spcPts val="600"/>
                </a:spcAft>
              </a:pPr>
              <a:t>5:14 PM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D417F-67E6-76A7-657F-9EE56F98FA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918"/>
          <a:stretch/>
        </p:blipFill>
        <p:spPr>
          <a:xfrm>
            <a:off x="1191067" y="936198"/>
            <a:ext cx="6697121" cy="47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97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8C426-E5F4-3EBF-FC6F-C29B673D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AU" sz="4200" dirty="0"/>
              <a:t>Experiment: Investigating boiling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B94DD-D2E7-F23E-C8FC-3D3D10C57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AU" sz="21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C4244-9CFC-E48B-59C4-A2E84188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5:14 PM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0911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F0EA-071B-3825-B664-1F9845D8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Don’t forget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6B06EAD4-D702-155C-7DEE-AD17211E31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822F2-7BBA-176D-842E-640E2296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5:25 PM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4066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Distinguish between </a:t>
            </a:r>
            <a:r>
              <a:rPr lang="en-US" sz="3200" dirty="0" err="1"/>
              <a:t>vaporisation</a:t>
            </a:r>
            <a:r>
              <a:rPr lang="en-US" sz="3200" dirty="0"/>
              <a:t>, boiling and evaporation.</a:t>
            </a:r>
          </a:p>
          <a:p>
            <a:pPr marL="0" indent="0">
              <a:buNone/>
            </a:pPr>
            <a:r>
              <a:rPr lang="en-US" sz="3200" dirty="0"/>
              <a:t>Investigate boiling point of different mixtures.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5:25 PM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860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2340</TotalTime>
  <Words>191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 Boiling </vt:lpstr>
      <vt:lpstr>Review</vt:lpstr>
      <vt:lpstr>Learning Intentions</vt:lpstr>
      <vt:lpstr>Success criteria</vt:lpstr>
      <vt:lpstr>Boiling</vt:lpstr>
      <vt:lpstr>Vaporisation</vt:lpstr>
      <vt:lpstr>Experiment: Investigating boiling</vt:lpstr>
      <vt:lpstr>Don’t forget</vt:lpstr>
      <vt:lpstr>Success criteria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Kristy Johnson</cp:lastModifiedBy>
  <cp:revision>86</cp:revision>
  <cp:lastPrinted>2024-02-16T00:26:49Z</cp:lastPrinted>
  <dcterms:created xsi:type="dcterms:W3CDTF">2014-12-08T02:11:45Z</dcterms:created>
  <dcterms:modified xsi:type="dcterms:W3CDTF">2024-04-25T09:27:44Z</dcterms:modified>
</cp:coreProperties>
</file>