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9"/>
  </p:notesMasterIdLst>
  <p:sldIdLst>
    <p:sldId id="256" r:id="rId2"/>
    <p:sldId id="332" r:id="rId3"/>
    <p:sldId id="325" r:id="rId4"/>
    <p:sldId id="292" r:id="rId5"/>
    <p:sldId id="334" r:id="rId6"/>
    <p:sldId id="333" r:id="rId7"/>
    <p:sldId id="336" r:id="rId8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00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9:02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9:02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9:02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9:02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fkJ7wBT-PA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Density and Archimedes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2/05/2024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9:16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8034020" cy="5029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Define mass.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are the units for mass?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Define volume.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are the units for volume?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Define density.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are the units for density?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is the mathematical formula to find density?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C1F2C-1983-C3E2-5955-B84B5B79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166" y="162091"/>
            <a:ext cx="3548511" cy="1106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BEBE55-CC4C-5B3F-F488-50983745308D}"/>
              </a:ext>
            </a:extLst>
          </p:cNvPr>
          <p:cNvSpPr txBox="1"/>
          <p:nvPr/>
        </p:nvSpPr>
        <p:spPr>
          <a:xfrm>
            <a:off x="3275856" y="1506370"/>
            <a:ext cx="2817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How much matter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C1D39-8BCE-3DDA-8894-4E3863CCD158}"/>
              </a:ext>
            </a:extLst>
          </p:cNvPr>
          <p:cNvSpPr txBox="1"/>
          <p:nvPr/>
        </p:nvSpPr>
        <p:spPr>
          <a:xfrm>
            <a:off x="3347864" y="2589521"/>
            <a:ext cx="2817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How much 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BAEDE-AE81-7168-2D6F-6C84DB254984}"/>
              </a:ext>
            </a:extLst>
          </p:cNvPr>
          <p:cNvSpPr txBox="1"/>
          <p:nvPr/>
        </p:nvSpPr>
        <p:spPr>
          <a:xfrm>
            <a:off x="5370115" y="2021009"/>
            <a:ext cx="2817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E4BE97-A790-6909-31B1-4C25A29BF65A}"/>
              </a:ext>
            </a:extLst>
          </p:cNvPr>
          <p:cNvSpPr txBox="1"/>
          <p:nvPr/>
        </p:nvSpPr>
        <p:spPr>
          <a:xfrm>
            <a:off x="5683368" y="3064889"/>
            <a:ext cx="2817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B74982-8284-B09C-913B-66FEEC3EA5F0}"/>
              </a:ext>
            </a:extLst>
          </p:cNvPr>
          <p:cNvSpPr txBox="1"/>
          <p:nvPr/>
        </p:nvSpPr>
        <p:spPr>
          <a:xfrm>
            <a:off x="3306502" y="3553353"/>
            <a:ext cx="4793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How much mass for its volume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52223C-CC51-4CC2-B784-FD59FB3AAC22}"/>
              </a:ext>
            </a:extLst>
          </p:cNvPr>
          <p:cNvSpPr txBox="1"/>
          <p:nvPr/>
        </p:nvSpPr>
        <p:spPr>
          <a:xfrm>
            <a:off x="5683368" y="4117075"/>
            <a:ext cx="2817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Kg/L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FE2E9-91C2-6E76-DFC5-085CEE0205E1}"/>
              </a:ext>
            </a:extLst>
          </p:cNvPr>
          <p:cNvSpPr txBox="1"/>
          <p:nvPr/>
        </p:nvSpPr>
        <p:spPr>
          <a:xfrm>
            <a:off x="1939237" y="5151574"/>
            <a:ext cx="515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0070C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Density = mass ÷ volume</a:t>
            </a:r>
          </a:p>
        </p:txBody>
      </p:sp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  <p:bldP spid="8" grpId="0"/>
      <p:bldP spid="10" grpId="0"/>
      <p:bldP spid="12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9:02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how displacement of water allows volume to be measured.</a:t>
            </a:r>
          </a:p>
          <a:p>
            <a:pPr marL="0" indent="0">
              <a:buNone/>
            </a:pPr>
            <a:r>
              <a:rPr lang="en-US" sz="3200" dirty="0"/>
              <a:t>Explain why pure gold and mixed gold have different densities.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9:02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CB6F-0982-7F15-D027-C698CAF0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Understanding Archimedes' principle">
            <a:hlinkClick r:id="" action="ppaction://media"/>
            <a:extLst>
              <a:ext uri="{FF2B5EF4-FFF2-40B4-BE49-F238E27FC236}">
                <a16:creationId xmlns:a16="http://schemas.microsoft.com/office/drawing/2014/main" id="{A721A889-3E7F-255D-F7BE-FAD8913575D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520" y="136524"/>
            <a:ext cx="8712968" cy="49231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EECC-C940-4AC8-AFD5-E1DD811A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9:23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400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E422DA-D75D-F881-AC5B-82D60B43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000" dirty="0"/>
              <a:t>Worksheet: Archimedes and the Golden Crown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C7CCD-63EF-9191-7EC2-A5104169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1322-48D5-823A-641D-7E04412E5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9:20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53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Explain how displacement of water allows volume to be measured.</a:t>
            </a:r>
          </a:p>
          <a:p>
            <a:pPr marL="0" indent="0">
              <a:buNone/>
            </a:pPr>
            <a:r>
              <a:rPr lang="en-US" sz="3200" dirty="0"/>
              <a:t>Explain why pure gold and mixed gold have different densities.</a:t>
            </a:r>
          </a:p>
          <a:p>
            <a:pPr marL="0" indent="0">
              <a:buNone/>
            </a:pPr>
            <a:r>
              <a:rPr lang="en-US" sz="3200" dirty="0"/>
              <a:t>Describe two different ways Archimedes measured density.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9:26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1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2415</TotalTime>
  <Words>163</Words>
  <Application>Microsoft Office PowerPoint</Application>
  <PresentationFormat>On-screen Show (4:3)</PresentationFormat>
  <Paragraphs>34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Cavolini</vt:lpstr>
      <vt:lpstr>Office Theme</vt:lpstr>
      <vt:lpstr> Density and Archimedes </vt:lpstr>
      <vt:lpstr>Review</vt:lpstr>
      <vt:lpstr>Learning Intentions</vt:lpstr>
      <vt:lpstr>Success criteria</vt:lpstr>
      <vt:lpstr>PowerPoint Presentation</vt:lpstr>
      <vt:lpstr>Worksheet: Archimedes and the Golden Crown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88</cp:revision>
  <cp:lastPrinted>2024-02-16T00:26:49Z</cp:lastPrinted>
  <dcterms:created xsi:type="dcterms:W3CDTF">2014-12-08T02:11:45Z</dcterms:created>
  <dcterms:modified xsi:type="dcterms:W3CDTF">2024-05-02T01:28:33Z</dcterms:modified>
</cp:coreProperties>
</file>