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33" r:id="rId6"/>
    <p:sldId id="335" r:id="rId7"/>
    <p:sldId id="334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79" d="100"/>
          <a:sy n="79" d="100"/>
        </p:scale>
        <p:origin x="114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3/05/2024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9:54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9:54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Density Investigation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9:54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FE2E9-91C2-6E76-DFC5-085CEE0205E1}"/>
              </a:ext>
            </a:extLst>
          </p:cNvPr>
          <p:cNvSpPr txBox="1"/>
          <p:nvPr/>
        </p:nvSpPr>
        <p:spPr>
          <a:xfrm>
            <a:off x="627535" y="1506370"/>
            <a:ext cx="515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Density = mass / volume</a:t>
            </a:r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buoyancy and flotation of two different objects in different liquids.</a:t>
            </a:r>
          </a:p>
          <a:p>
            <a:pPr marL="0" indent="0">
              <a:buNone/>
            </a:pPr>
            <a:r>
              <a:rPr lang="en-US" sz="3200" dirty="0"/>
              <a:t>Explain how density, buoyancy and flotation are related.</a:t>
            </a:r>
          </a:p>
          <a:p>
            <a:pPr marL="0" indent="0">
              <a:buNone/>
            </a:pPr>
            <a:r>
              <a:rPr lang="en-US" sz="3200" dirty="0"/>
              <a:t>Describe one practical application (job) involving buoyancy and flotation.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22DA-D75D-F881-AC5B-82D60B43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000" dirty="0"/>
              <a:t>Investigation:</a:t>
            </a:r>
            <a:br>
              <a:rPr lang="en-AU" sz="4000" dirty="0"/>
            </a:br>
            <a:r>
              <a:rPr lang="en-AU" sz="4000" dirty="0"/>
              <a:t>Icebergs and </a:t>
            </a:r>
            <a:r>
              <a:rPr lang="en-AU" sz="4000" dirty="0" err="1"/>
              <a:t>Eggbergs</a:t>
            </a:r>
            <a:endParaRPr lang="en-AU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7CCD-63EF-9191-7EC2-A5104169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1322-48D5-823A-641D-7E04412E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9:54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5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44CC-A5D8-B010-A839-32C5E38D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A97-D6C8-C2D5-5A68-E9A475E3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6" y="953037"/>
            <a:ext cx="302725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Homework and diaries Monday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ooks">
            <a:extLst>
              <a:ext uri="{FF2B5EF4-FFF2-40B4-BE49-F238E27FC236}">
                <a16:creationId xmlns:a16="http://schemas.microsoft.com/office/drawing/2014/main" id="{E3323E61-C88E-F70A-9F5E-726984F76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869" y="1323623"/>
            <a:ext cx="4152000" cy="415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95-BE9B-D7D5-2E83-F76B32E8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1869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/>
              <a:pPr defTabSz="914400">
                <a:spcAft>
                  <a:spcPts val="600"/>
                </a:spcAft>
              </a:pPr>
              <a:t>9:59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buoyancy and flotation of two different objects in different liquids.</a:t>
            </a:r>
          </a:p>
          <a:p>
            <a:pPr marL="0" indent="0">
              <a:buNone/>
            </a:pPr>
            <a:r>
              <a:rPr lang="en-US" sz="3200" dirty="0"/>
              <a:t>Explain how density, buoyancy and flotation are related.</a:t>
            </a:r>
          </a:p>
          <a:p>
            <a:pPr marL="0" indent="0">
              <a:buNone/>
            </a:pPr>
            <a:r>
              <a:rPr lang="en-US" sz="3200" dirty="0"/>
              <a:t>Describe one practical application (job) involving buoyancy and flotation.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9:58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5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2420</TotalTime>
  <Words>127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Cavolini</vt:lpstr>
      <vt:lpstr>Office Theme</vt:lpstr>
      <vt:lpstr> Density Investigation </vt:lpstr>
      <vt:lpstr>Review</vt:lpstr>
      <vt:lpstr>Learning Intentions</vt:lpstr>
      <vt:lpstr>Success criteria</vt:lpstr>
      <vt:lpstr>Investigation: Icebergs and Eggbergs</vt:lpstr>
      <vt:lpstr>Don’t forget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89</cp:revision>
  <cp:lastPrinted>2024-02-16T00:26:49Z</cp:lastPrinted>
  <dcterms:created xsi:type="dcterms:W3CDTF">2014-12-08T02:11:45Z</dcterms:created>
  <dcterms:modified xsi:type="dcterms:W3CDTF">2024-05-03T01:59:33Z</dcterms:modified>
</cp:coreProperties>
</file>