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2" r:id="rId1"/>
  </p:sldMasterIdLst>
  <p:notesMasterIdLst>
    <p:notesMasterId r:id="rId11"/>
  </p:notesMasterIdLst>
  <p:sldIdLst>
    <p:sldId id="256" r:id="rId2"/>
    <p:sldId id="277" r:id="rId3"/>
    <p:sldId id="275" r:id="rId4"/>
    <p:sldId id="292" r:id="rId5"/>
    <p:sldId id="276" r:id="rId6"/>
    <p:sldId id="278" r:id="rId7"/>
    <p:sldId id="296" r:id="rId8"/>
    <p:sldId id="295" r:id="rId9"/>
    <p:sldId id="29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150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21/02/2024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8:54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8:54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8:54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8:54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/>
            <a:r>
              <a:rPr lang="en-AU" sz="8000" dirty="0"/>
              <a:t>Communicating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CE35C-942A-E666-E5BC-2D8EBFED1F1F}"/>
              </a:ext>
            </a:extLst>
          </p:cNvPr>
          <p:cNvSpPr txBox="1"/>
          <p:nvPr/>
        </p:nvSpPr>
        <p:spPr>
          <a:xfrm>
            <a:off x="6804248" y="153435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3B32D4A2-8688-4782-ABE6-7A7223AA7781}" type="datetime1">
              <a:rPr kumimoji="0" lang="en-AU" sz="2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21/02/2024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27C24-0288-FF02-D677-F762D59E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683" y="638141"/>
            <a:ext cx="7687765" cy="698618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C9FA9-4A36-0088-9CCF-DC385BD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57EBD-3315-29A2-E231-5C5A778BB9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5" b="16588"/>
          <a:stretch/>
        </p:blipFill>
        <p:spPr>
          <a:xfrm>
            <a:off x="6277588" y="702918"/>
            <a:ext cx="2317518" cy="14388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D2AA-5AF2-0C67-EEB1-43A90893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94" y="1416403"/>
            <a:ext cx="8046212" cy="3981302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sz="3200" dirty="0"/>
              <a:t>What is the safe way to smell chemicals?</a:t>
            </a:r>
          </a:p>
          <a:p>
            <a:pPr marL="514350" indent="-514350">
              <a:buAutoNum type="arabicPeriod"/>
            </a:pPr>
            <a:r>
              <a:rPr lang="en-AU" sz="3200" dirty="0"/>
              <a:t>When should we use safety glasses?</a:t>
            </a:r>
          </a:p>
          <a:p>
            <a:pPr marL="514350" indent="-514350">
              <a:buAutoNum type="arabicPeriod"/>
            </a:pPr>
            <a:r>
              <a:rPr lang="en-AU" sz="3200" dirty="0"/>
              <a:t>What should you do if you spill something?</a:t>
            </a:r>
          </a:p>
          <a:p>
            <a:pPr marL="514350" indent="-514350">
              <a:buAutoNum type="arabicPeriod"/>
            </a:pPr>
            <a:r>
              <a:rPr lang="en-AU" sz="3200" dirty="0"/>
              <a:t>Where is the gas shut off?</a:t>
            </a:r>
          </a:p>
          <a:p>
            <a:pPr marL="514350" indent="-514350">
              <a:buAutoNum type="arabicPeriod"/>
            </a:pPr>
            <a:r>
              <a:rPr lang="en-AU" sz="3200" dirty="0"/>
              <a:t>Draw a test tube (as a scientific diagram).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r>
              <a:rPr lang="en-AU" sz="3200" dirty="0">
                <a:solidFill>
                  <a:srgbClr val="00B050"/>
                </a:solidFill>
              </a:rPr>
              <a:t>                               </a:t>
            </a:r>
            <a:endParaRPr lang="en-AU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3E149-43A2-C5C5-7542-BB20454F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2492897"/>
            <a:ext cx="7399732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Communicate ideas, findings and solutions to problems using scientific language and representations</a:t>
            </a:r>
            <a:endParaRPr lang="en-AU" sz="4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Work together to solve problems</a:t>
            </a:r>
          </a:p>
          <a:p>
            <a:r>
              <a:rPr lang="en-AU" dirty="0"/>
              <a:t>Record information in tables</a:t>
            </a:r>
          </a:p>
          <a:p>
            <a:r>
              <a:rPr lang="en-AU" dirty="0"/>
              <a:t>Explain your reasoning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85" y="778759"/>
            <a:ext cx="7827339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276873"/>
            <a:ext cx="6056111" cy="34929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 smtClean="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A4683-9C14-E672-FC5B-BA601081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665" y="645107"/>
            <a:ext cx="27622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2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Lost in the Outback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A89F-CC26-C577-AC0A-511B938F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AU" sz="21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10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12B0C-8F7F-3973-07FA-4350B0F9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AU" sz="4200" dirty="0"/>
              <a:t>Build a Solar Still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AD1B6-8A46-C55C-658A-1E67EC61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8:54 AM</a:t>
            </a:fld>
            <a:endParaRPr lang="en-AU"/>
          </a:p>
        </p:txBody>
      </p:sp>
      <p:pic>
        <p:nvPicPr>
          <p:cNvPr id="1026" name="Picture 2" descr="The Solar Still Deluxe Water Purification Kit - Buy Online in UAE ...">
            <a:extLst>
              <a:ext uri="{FF2B5EF4-FFF2-40B4-BE49-F238E27FC236}">
                <a16:creationId xmlns:a16="http://schemas.microsoft.com/office/drawing/2014/main" id="{E0BEF0B3-8A5A-8137-DD9C-4DDC1EEB97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43" b="13988"/>
          <a:stretch/>
        </p:blipFill>
        <p:spPr bwMode="auto">
          <a:xfrm>
            <a:off x="1657350" y="2633525"/>
            <a:ext cx="529061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994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D24E1-8EB4-2AA5-7D46-1F5EED64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/>
              <a:t>Diaries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B8C8-4860-AAA7-78AC-959E7D687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728047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Homework sheet – laboratory equipment</a:t>
            </a:r>
          </a:p>
          <a:p>
            <a:pPr marL="0" indent="0">
              <a:buNone/>
            </a:pPr>
            <a:r>
              <a:rPr lang="en-AU" sz="3200" dirty="0"/>
              <a:t>Due </a:t>
            </a:r>
            <a:r>
              <a:rPr lang="en-AU" sz="3200" b="1" dirty="0"/>
              <a:t>Friday 9 Feb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CEE7-6872-CF3C-27B3-3B1774CC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F258-CFB4-C8DA-6A3E-6D524D6FAD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44" b="21524"/>
          <a:stretch/>
        </p:blipFill>
        <p:spPr>
          <a:xfrm>
            <a:off x="5442446" y="705498"/>
            <a:ext cx="2966151" cy="17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6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AU" dirty="0"/>
              <a:t>Work together to solve problems</a:t>
            </a:r>
          </a:p>
          <a:p>
            <a:r>
              <a:rPr lang="en-AU" dirty="0"/>
              <a:t>Record information in tables</a:t>
            </a:r>
          </a:p>
          <a:p>
            <a:r>
              <a:rPr lang="en-AU" dirty="0"/>
              <a:t>Explain your reasoning to others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8:54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44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480</TotalTime>
  <Words>125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Communicating </vt:lpstr>
      <vt:lpstr>Review</vt:lpstr>
      <vt:lpstr>Learning Intentions</vt:lpstr>
      <vt:lpstr>Success criteria</vt:lpstr>
      <vt:lpstr>Communication</vt:lpstr>
      <vt:lpstr>Lost in the Outback</vt:lpstr>
      <vt:lpstr>Build a Solar Still</vt:lpstr>
      <vt:lpstr>Diaries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24</cp:revision>
  <dcterms:created xsi:type="dcterms:W3CDTF">2014-12-08T02:11:45Z</dcterms:created>
  <dcterms:modified xsi:type="dcterms:W3CDTF">2024-02-21T00:55:01Z</dcterms:modified>
</cp:coreProperties>
</file>