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2"/>
  </p:notesMasterIdLst>
  <p:sldIdLst>
    <p:sldId id="256" r:id="rId2"/>
    <p:sldId id="332" r:id="rId3"/>
    <p:sldId id="325" r:id="rId4"/>
    <p:sldId id="292" r:id="rId5"/>
    <p:sldId id="335" r:id="rId6"/>
    <p:sldId id="334" r:id="rId7"/>
    <p:sldId id="336" r:id="rId8"/>
    <p:sldId id="337" r:id="rId9"/>
    <p:sldId id="338" r:id="rId10"/>
    <p:sldId id="333" r:id="rId11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108" d="100"/>
          <a:sy n="108" d="100"/>
        </p:scale>
        <p:origin x="7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6/05/2024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8:34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8:34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8:34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8:34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s7XSyl3jhI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A0PzblYPUM?feature=oembed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sz="6700" dirty="0"/>
              <a:t>Mixtures and solutions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6/05/2024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Compare pure substances and mixtures.</a:t>
            </a:r>
          </a:p>
          <a:p>
            <a:pPr marL="0" indent="0">
              <a:buNone/>
            </a:pPr>
            <a:r>
              <a:rPr lang="en-US" sz="3200" dirty="0"/>
              <a:t>Describe solutions as a special type of mixture.</a:t>
            </a:r>
          </a:p>
          <a:p>
            <a:pPr marL="0" indent="0">
              <a:buNone/>
            </a:pPr>
            <a:r>
              <a:rPr lang="en-US" sz="3200" dirty="0"/>
              <a:t>List features of solutions.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8:39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0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US" sz="6300" dirty="0"/>
              <a:t>Review</a:t>
            </a:r>
            <a:endParaRPr lang="en-AU" sz="6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8:34 AM</a:t>
            </a:fld>
            <a:endParaRPr lang="en-AU" sz="10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C5046B-D6FA-4B89-0A07-A98B75EE6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329" y="1506371"/>
            <a:ext cx="8034020" cy="50298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Explain how Archimedes determined that the King’s crown was not pure gold.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What does displacement mean?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Will a boat float higher in fresh or salt water?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When salt is dissolved in water, can you still see 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7A047-8C3D-9362-36EF-0E5F7696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7885" y="65910"/>
            <a:ext cx="1993565" cy="123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Compare pure substances and mixtures.</a:t>
            </a:r>
          </a:p>
          <a:p>
            <a:pPr marL="0" indent="0">
              <a:buNone/>
            </a:pPr>
            <a:r>
              <a:rPr lang="en-US" sz="3200" dirty="0"/>
              <a:t>Describe solutions as a special type of mixture.</a:t>
            </a:r>
          </a:p>
          <a:p>
            <a:pPr marL="0" indent="0">
              <a:buNone/>
            </a:pPr>
            <a:r>
              <a:rPr lang="en-US" sz="3200" dirty="0"/>
              <a:t>List features of solutions.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8:34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09334-F432-DE7B-42EA-BA7BA7EB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endParaRPr lang="en-AU" sz="35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1A19-CB96-FEE4-57D8-607FA6FD9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endParaRPr lang="en-AU" sz="1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C6A91-50AB-BECB-B64D-4E87D387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676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8:42 AM</a:t>
            </a:fld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1F5645-73F3-8EB2-9D49-30505D1629B3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4649724" y="2018806"/>
            <a:ext cx="0" cy="4158157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888255-5FB5-C4A8-F81A-C758054CEC7A}"/>
              </a:ext>
            </a:extLst>
          </p:cNvPr>
          <p:cNvCxnSpPr>
            <a:cxnSpLocks/>
          </p:cNvCxnSpPr>
          <p:nvPr/>
        </p:nvCxnSpPr>
        <p:spPr>
          <a:xfrm>
            <a:off x="841607" y="2481943"/>
            <a:ext cx="7621165" cy="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843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E8FBC-E2EA-6376-264E-C5E8B281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Online Media 4" title="Pure Substance vs Mixture">
            <a:hlinkClick r:id="" action="ppaction://media"/>
            <a:extLst>
              <a:ext uri="{FF2B5EF4-FFF2-40B4-BE49-F238E27FC236}">
                <a16:creationId xmlns:a16="http://schemas.microsoft.com/office/drawing/2014/main" id="{DDE8997A-37C6-DDC2-0A68-DE0F823034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136524"/>
            <a:ext cx="8784976" cy="4963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31970-547C-6E81-9F74-E7008BC14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8:39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53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D49F7-E1B3-E863-6B5C-C50ED632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897" y="763582"/>
            <a:ext cx="6605407" cy="578205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Solutions       </a:t>
            </a:r>
            <a:fld id="{933E284C-6433-41C6-99DB-8011B4ABA550}" type="datetime1">
              <a:rPr lang="en-AU" smtClean="0"/>
              <a:t>6/05/2024</a:t>
            </a:fld>
            <a:endParaRPr lang="en-AU" sz="6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9E78-088A-2B48-D960-5129E52A5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98" y="1482095"/>
            <a:ext cx="6317144" cy="428777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AU" sz="3200" dirty="0"/>
              <a:t>Solutions are mixtures that are uniform and transparent.</a:t>
            </a:r>
          </a:p>
          <a:p>
            <a:pPr marL="0" indent="0">
              <a:buNone/>
            </a:pPr>
            <a:r>
              <a:rPr lang="en-AU" sz="3200" dirty="0"/>
              <a:t>The solute is dissolved in the solvent and can be described as soluble, </a:t>
            </a:r>
            <a:r>
              <a:rPr lang="en-AU" sz="3200" dirty="0" err="1"/>
              <a:t>eg</a:t>
            </a:r>
            <a:r>
              <a:rPr lang="en-AU" sz="3200" dirty="0"/>
              <a:t> sugar is soluble in water.</a:t>
            </a:r>
          </a:p>
          <a:p>
            <a:pPr marL="0" indent="0">
              <a:buNone/>
            </a:pPr>
            <a:r>
              <a:rPr lang="en-AU" sz="3200" dirty="0"/>
              <a:t>An insoluble substance will not form a solution, but when mixed will form a suspension, </a:t>
            </a:r>
            <a:r>
              <a:rPr lang="en-AU" sz="3200" dirty="0" err="1"/>
              <a:t>eg</a:t>
            </a:r>
            <a:r>
              <a:rPr lang="en-AU" sz="3200" dirty="0"/>
              <a:t> chalk is insoluble in water.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2154-EBA9-A768-9ECB-709CDCF55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8:48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BA7BC-4288-3A26-9EA7-4132E0F0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59191"/>
            <a:ext cx="1902117" cy="124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0A6E6-9B3E-B51A-FC12-0FA1B16B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The Great Picnic Mix Up: Crash Course Kids #19.1">
            <a:hlinkClick r:id="" action="ppaction://media"/>
            <a:extLst>
              <a:ext uri="{FF2B5EF4-FFF2-40B4-BE49-F238E27FC236}">
                <a16:creationId xmlns:a16="http://schemas.microsoft.com/office/drawing/2014/main" id="{B94866DA-44E4-E0B4-8AD6-4C236FBC0CD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136524"/>
            <a:ext cx="8784976" cy="4963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0501F-070A-6478-D5F9-538B08F1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8:53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289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555366-357A-DB91-B4BB-04AC698F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AU" sz="4300"/>
              <a:t>Activity: Solutions worksheet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4ECA-3252-A712-1746-D906D06DE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endParaRPr lang="en-AU" sz="21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B6910-4B13-FEDC-4F33-C66AED1F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8:54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421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2469</TotalTime>
  <Words>188</Words>
  <Application>Microsoft Office PowerPoint</Application>
  <PresentationFormat>On-screen Show (4:3)</PresentationFormat>
  <Paragraphs>32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 Mixtures and solutions </vt:lpstr>
      <vt:lpstr>Review</vt:lpstr>
      <vt:lpstr>Learning Intentions</vt:lpstr>
      <vt:lpstr>Success criteria</vt:lpstr>
      <vt:lpstr>PowerPoint Presentation</vt:lpstr>
      <vt:lpstr>PowerPoint Presentation</vt:lpstr>
      <vt:lpstr>Solutions       6/05/2024</vt:lpstr>
      <vt:lpstr>PowerPoint Presentation</vt:lpstr>
      <vt:lpstr>Activity: Solutions worksheet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91</cp:revision>
  <cp:lastPrinted>2024-02-16T00:26:49Z</cp:lastPrinted>
  <dcterms:created xsi:type="dcterms:W3CDTF">2014-12-08T02:11:45Z</dcterms:created>
  <dcterms:modified xsi:type="dcterms:W3CDTF">2024-05-06T01:23:36Z</dcterms:modified>
</cp:coreProperties>
</file>