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notesMasterIdLst>
    <p:notesMasterId r:id="rId9"/>
  </p:notesMasterIdLst>
  <p:sldIdLst>
    <p:sldId id="256" r:id="rId2"/>
    <p:sldId id="332" r:id="rId3"/>
    <p:sldId id="325" r:id="rId4"/>
    <p:sldId id="292" r:id="rId5"/>
    <p:sldId id="339" r:id="rId6"/>
    <p:sldId id="340" r:id="rId7"/>
    <p:sldId id="341" r:id="rId8"/>
  </p:sldIdLst>
  <p:sldSz cx="9144000" cy="6858000" type="screen4x3"/>
  <p:notesSz cx="6794500" cy="9931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9" autoAdjust="0"/>
    <p:restoredTop sz="94660"/>
  </p:normalViewPr>
  <p:slideViewPr>
    <p:cSldViewPr>
      <p:cViewPr varScale="1">
        <p:scale>
          <a:sx n="62" d="100"/>
          <a:sy n="62" d="100"/>
        </p:scale>
        <p:origin x="1292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8B4FB-A71E-41A2-AA34-AFA2013BE5FB}" type="datetimeFigureOut">
              <a:rPr lang="en-AU" smtClean="0"/>
              <a:t>8/05/2024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DD430-45F1-49E8-A4AA-E7762398F0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076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A684-C4A5-474C-972F-AE349DF0771C}" type="datetime12">
              <a:rPr lang="en-AU" smtClean="0"/>
              <a:t>12:48 PM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96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12:48 PM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852602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12:48 PM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729151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12:48 PM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753844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6F2-D7F1-4189-BC76-7090055540FB}" type="datetime12">
              <a:rPr lang="en-AU" smtClean="0"/>
              <a:t>12:48 PM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67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12:48 PM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782774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12:48 PM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145305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A7A6-F639-42ED-8094-88BBA67AA484}" type="datetime12">
              <a:rPr lang="en-AU" smtClean="0"/>
              <a:t>12:48 PM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69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0B0A-9009-4FB2-A86F-D469E235754F}" type="datetime12">
              <a:rPr lang="en-AU" smtClean="0"/>
              <a:t>12:48 PM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866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12:48 PM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23659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D1E-7650-4A56-B48D-468ED83D8B3C}" type="datetime12">
              <a:rPr lang="en-AU" smtClean="0"/>
              <a:t>12:48 PM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504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A68DB-E884-4203-997E-7A47E173372C}" type="datetime12">
              <a:rPr lang="en-AU" smtClean="0"/>
              <a:t>12:48 PM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162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Yupy6iXnXjQ?feature=oembe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30" y="1008993"/>
            <a:ext cx="7551420" cy="3573821"/>
          </a:xfrm>
        </p:spPr>
        <p:txBody>
          <a:bodyPr anchor="b">
            <a:normAutofit fontScale="90000"/>
          </a:bodyPr>
          <a:lstStyle/>
          <a:p>
            <a:pPr algn="l"/>
            <a:br>
              <a:rPr lang="en-AU" sz="7800" dirty="0"/>
            </a:br>
            <a:r>
              <a:rPr lang="en-AU" sz="6700" dirty="0"/>
              <a:t>Solutions Investigation</a:t>
            </a:r>
            <a:br>
              <a:rPr lang="en-AU" sz="7800" dirty="0"/>
            </a:br>
            <a:endParaRPr lang="en-AU" sz="7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4582814"/>
            <a:ext cx="5349252" cy="1312657"/>
          </a:xfrm>
        </p:spPr>
        <p:txBody>
          <a:bodyPr anchor="t">
            <a:normAutofit/>
          </a:bodyPr>
          <a:lstStyle/>
          <a:p>
            <a:pPr algn="l"/>
            <a:r>
              <a:rPr lang="en-AU"/>
              <a:t>Year 7 Science</a:t>
            </a:r>
          </a:p>
          <a:p>
            <a:pPr algn="l"/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E1DE5-4C3B-89A4-2C94-67F9D57F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046" y="5769149"/>
            <a:ext cx="1796304" cy="365760"/>
          </a:xfrm>
        </p:spPr>
        <p:txBody>
          <a:bodyPr anchor="b">
            <a:normAutofit fontScale="70000" lnSpcReduction="20000"/>
          </a:bodyPr>
          <a:lstStyle/>
          <a:p>
            <a:pPr algn="r">
              <a:spcAft>
                <a:spcPts val="600"/>
              </a:spcAft>
            </a:pPr>
            <a:fld id="{3B32D4A2-8688-4782-ABE6-7A7223AA7781}" type="datetime1">
              <a:rPr lang="en-AU" sz="2800" b="1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8/05/2024</a:t>
            </a:fld>
            <a:endParaRPr lang="en-AU" sz="1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64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DB9AE-06C3-C070-A94D-3CC6F6ED3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684708"/>
            <a:ext cx="6264465" cy="760231"/>
          </a:xfrm>
        </p:spPr>
        <p:txBody>
          <a:bodyPr anchor="ctr">
            <a:normAutofit fontScale="90000"/>
          </a:bodyPr>
          <a:lstStyle/>
          <a:p>
            <a:r>
              <a:rPr lang="en-US" sz="6300" dirty="0"/>
              <a:t>Review</a:t>
            </a:r>
            <a:endParaRPr lang="en-AU" sz="63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783DC-4B05-6F4A-18D2-86F6C8C1A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12:48 PM</a:t>
            </a:fld>
            <a:endParaRPr lang="en-AU" sz="100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C5046B-D6FA-4B89-0A07-A98B75EE6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329" y="1506371"/>
            <a:ext cx="8034020" cy="502989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What does dissolved mean?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Which dissolves which (solvent and solute)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Solutions are special types of mixtures that are</a:t>
            </a:r>
          </a:p>
          <a:p>
            <a:pPr marL="0" indent="0">
              <a:buNone/>
            </a:pPr>
            <a:r>
              <a:rPr lang="en-AU" dirty="0"/>
              <a:t>	U………….. and   T……………………..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9748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D47DF9-AF84-6B56-EE0F-20E6284D4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AA0238-263E-13C3-DAFA-B1B06D2E3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6B1B009-BF0F-FEC5-E534-450A1AE63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8DFEBE-6E8D-EE8F-B36D-F6B62A355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C1BF5-61C5-8D39-FEB8-9B26F6F01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3B0E0-C632-B429-9483-316946178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492897"/>
            <a:ext cx="7687764" cy="327696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3200" dirty="0">
                <a:effectLst/>
                <a:ea typeface="Times New Roman" panose="02020603050405020304" pitchFamily="18" charset="0"/>
              </a:rPr>
              <a:t>Mixtures, including solutions, contain a combination of pure substances that can be separated using a range of techniques.</a:t>
            </a:r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37C9F-FCF0-B440-631F-E370298D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12:48 PM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0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Identify the question to be investigated.</a:t>
            </a:r>
          </a:p>
          <a:p>
            <a:pPr marL="0" indent="0">
              <a:buNone/>
            </a:pPr>
            <a:r>
              <a:rPr lang="en-US" sz="3200" dirty="0"/>
              <a:t>Write a prediction.</a:t>
            </a:r>
          </a:p>
          <a:p>
            <a:pPr marL="0" indent="0">
              <a:buNone/>
            </a:pPr>
            <a:r>
              <a:rPr lang="en-US" sz="3200" dirty="0"/>
              <a:t>Identify the variables that you will change, measure and keep the same.</a:t>
            </a:r>
          </a:p>
          <a:p>
            <a:pPr marL="0" indent="0">
              <a:buNone/>
            </a:pPr>
            <a:r>
              <a:rPr lang="en-US" sz="3200" dirty="0"/>
              <a:t>Collect some results.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12:48 PM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25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339B8-A590-C41B-BF12-7F5EE093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Online Media 4" title="A Skittles Rainbow Science Project? Create Your Own Rainbow Inside or Outside">
            <a:hlinkClick r:id="" action="ppaction://media"/>
            <a:extLst>
              <a:ext uri="{FF2B5EF4-FFF2-40B4-BE49-F238E27FC236}">
                <a16:creationId xmlns:a16="http://schemas.microsoft.com/office/drawing/2014/main" id="{FA3EEB00-9BD4-DD85-59CD-17DCECA0650D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07504" y="101977"/>
            <a:ext cx="8946678" cy="505521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74224-ED7A-8F76-29A3-70D324720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12:51 PM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95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39213-554F-4018-0316-2DA61501C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AU" sz="4700"/>
              <a:t>Solubility Investigation (5%)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91584-9AF7-C67D-27B5-85F9461A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 smtClean="0"/>
              <a:pPr>
                <a:spcAft>
                  <a:spcPts val="600"/>
                </a:spcAft>
              </a:pPr>
              <a:t>12:59 PM</a:t>
            </a:fld>
            <a:endParaRPr lang="en-AU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66778E5-4894-36A9-FFAC-9F0658964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52536" y="1753736"/>
            <a:ext cx="9583456" cy="415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395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AD5D3-49C1-2460-7341-BBAF707B0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63431-5358-94D8-5E07-254E7A303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16D1B-5FCE-75E0-93E0-9D99AF21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12:55 PM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1178B0-AD9A-E178-315C-38572C26CB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05" t="995" r="20170"/>
          <a:stretch/>
        </p:blipFill>
        <p:spPr>
          <a:xfrm>
            <a:off x="251520" y="188640"/>
            <a:ext cx="8496944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477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2492</TotalTime>
  <Words>101</Words>
  <Application>Microsoft Office PowerPoint</Application>
  <PresentationFormat>On-screen Show (4:3)</PresentationFormat>
  <Paragraphs>22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 Solutions Investigation </vt:lpstr>
      <vt:lpstr>Review</vt:lpstr>
      <vt:lpstr>Learning Intentions</vt:lpstr>
      <vt:lpstr>Success criteria</vt:lpstr>
      <vt:lpstr>PowerPoint Presentation</vt:lpstr>
      <vt:lpstr>Solubility Investigation (5%)</vt:lpstr>
      <vt:lpstr>PowerPoint Presentation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</dc:title>
  <dc:creator>JOHNSON Kristy</dc:creator>
  <cp:lastModifiedBy>JOHNSON Kristy [Narrogin Senior High School]</cp:lastModifiedBy>
  <cp:revision>92</cp:revision>
  <cp:lastPrinted>2024-02-16T00:26:49Z</cp:lastPrinted>
  <dcterms:created xsi:type="dcterms:W3CDTF">2014-12-08T02:11:45Z</dcterms:created>
  <dcterms:modified xsi:type="dcterms:W3CDTF">2024-05-08T05:11:49Z</dcterms:modified>
</cp:coreProperties>
</file>