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9"/>
  </p:notesMasterIdLst>
  <p:sldIdLst>
    <p:sldId id="256" r:id="rId2"/>
    <p:sldId id="332" r:id="rId3"/>
    <p:sldId id="325" r:id="rId4"/>
    <p:sldId id="292" r:id="rId5"/>
    <p:sldId id="340" r:id="rId6"/>
    <p:sldId id="341" r:id="rId7"/>
    <p:sldId id="342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8:45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8:45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8:45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8:45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sz="6700" dirty="0"/>
              <a:t>Solutions Investigation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10/05/2024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8034020" cy="5029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What did you change (to see its effect)? Units?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did you measure as the result? Units?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did you keep the same to make it a fair test?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Was there anything that was hard to control?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Other than sugar, what else could you test to see its effect on the speed of the skittles rainbow?</a:t>
            </a:r>
          </a:p>
        </p:txBody>
      </p:sp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Complete your results table (use other groups’ if you don’t have enough data).</a:t>
            </a:r>
          </a:p>
          <a:p>
            <a:pPr marL="0" indent="0">
              <a:buNone/>
            </a:pPr>
            <a:r>
              <a:rPr lang="en-US" sz="3200" dirty="0"/>
              <a:t>Graph your results and complete the questions in the task booklet.</a:t>
            </a:r>
          </a:p>
          <a:p>
            <a:pPr marL="0" indent="0">
              <a:buNone/>
            </a:pPr>
            <a:r>
              <a:rPr lang="en-US" sz="3200" dirty="0"/>
              <a:t>(If not finished today, take home to complete by next Friday 17/5)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39213-554F-4018-0316-2DA61501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 sz="4700"/>
              <a:t>Solubility Investigation (5%)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1584-9AF7-C67D-27B5-85F9461A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8:45 AM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25F732-BAB0-B685-BBA7-EB5D906E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E36CD-A540-4F16-C8E8-CD31BC06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381272"/>
            <a:ext cx="9453620" cy="41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9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469F-69F4-4860-3C20-0AB7AE12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Graphing your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28F2C-195E-DC17-ACAD-B0DBAADEF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17336"/>
            <a:ext cx="8322440" cy="50905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B0E1-2B8A-44A6-C85A-21FCF27D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8:49 AM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8F96A-C0F6-18A9-5A2D-AA63C9D30BA8}"/>
              </a:ext>
            </a:extLst>
          </p:cNvPr>
          <p:cNvSpPr/>
          <p:nvPr/>
        </p:nvSpPr>
        <p:spPr>
          <a:xfrm>
            <a:off x="4067944" y="2733026"/>
            <a:ext cx="2088232" cy="513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71786-03F0-C081-8083-666BA81AACE9}"/>
              </a:ext>
            </a:extLst>
          </p:cNvPr>
          <p:cNvSpPr/>
          <p:nvPr/>
        </p:nvSpPr>
        <p:spPr>
          <a:xfrm>
            <a:off x="1657350" y="2204864"/>
            <a:ext cx="6659066" cy="32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75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9B2-1DEB-09B2-4927-2D46F690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2396-4F59-4386-7EDC-CE33CC41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F4D5-C818-4C1D-EFD1-FBE841DD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8:53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2500</TotalTime>
  <Words>156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Solutions Investigation </vt:lpstr>
      <vt:lpstr>Review</vt:lpstr>
      <vt:lpstr>Learning Intentions</vt:lpstr>
      <vt:lpstr>Success criteria</vt:lpstr>
      <vt:lpstr>Solubility Investigation (5%)</vt:lpstr>
      <vt:lpstr>Graphing your results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93</cp:revision>
  <cp:lastPrinted>2024-02-16T00:26:49Z</cp:lastPrinted>
  <dcterms:created xsi:type="dcterms:W3CDTF">2014-12-08T02:11:45Z</dcterms:created>
  <dcterms:modified xsi:type="dcterms:W3CDTF">2024-05-10T00:54:21Z</dcterms:modified>
</cp:coreProperties>
</file>