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3"/>
  </p:notesMasterIdLst>
  <p:sldIdLst>
    <p:sldId id="256" r:id="rId2"/>
    <p:sldId id="332" r:id="rId3"/>
    <p:sldId id="325" r:id="rId4"/>
    <p:sldId id="292" r:id="rId5"/>
    <p:sldId id="336" r:id="rId6"/>
    <p:sldId id="333" r:id="rId7"/>
    <p:sldId id="334" r:id="rId8"/>
    <p:sldId id="335" r:id="rId9"/>
    <p:sldId id="338" r:id="rId10"/>
    <p:sldId id="337" r:id="rId11"/>
    <p:sldId id="340" r:id="rId12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8:32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8:32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8:32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8:32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8:32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8:32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6700" dirty="0"/>
              <a:t>Separating Mixtures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13/05/2024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D3B42-B126-8A1D-39D4-9CDA8912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9435"/>
            <a:ext cx="6264465" cy="936104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5FE9-8CC9-A195-2F82-E4346ED9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65539"/>
            <a:ext cx="6264465" cy="42043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1188-481F-0421-1812-E1BB18BD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8:50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5B776-2A6A-6320-EF5D-B345867E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0" y="1412776"/>
            <a:ext cx="5771949" cy="46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List ways of separating insoluble substances and identify the property used.</a:t>
            </a:r>
          </a:p>
          <a:p>
            <a:pPr marL="0" indent="0">
              <a:buNone/>
            </a:pPr>
            <a:r>
              <a:rPr lang="en-US" sz="3200" dirty="0"/>
              <a:t>Explain filtration.</a:t>
            </a:r>
          </a:p>
          <a:p>
            <a:pPr marL="0" indent="0">
              <a:buNone/>
            </a:pPr>
            <a:r>
              <a:rPr lang="en-US" sz="3200" dirty="0"/>
              <a:t>Correctly set up filtration equipment.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0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8034337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Review: Pure or mixture?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8:32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026" name="Picture 2" descr="Solved Which Is/are Above Samples Are Pure Substances?, 43% OFF">
            <a:extLst>
              <a:ext uri="{FF2B5EF4-FFF2-40B4-BE49-F238E27FC236}">
                <a16:creationId xmlns:a16="http://schemas.microsoft.com/office/drawing/2014/main" id="{7510DEAE-B92A-44C2-82A3-1B152469B8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t="2943" r="9055" b="3050"/>
          <a:stretch/>
        </p:blipFill>
        <p:spPr bwMode="auto">
          <a:xfrm>
            <a:off x="755576" y="1449132"/>
            <a:ext cx="7056784" cy="45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EF1A04-39AE-FAA1-73C7-85749D77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76" y="-8488"/>
            <a:ext cx="2362709" cy="7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List ways of separating insoluble substances and identify the property used.</a:t>
            </a:r>
          </a:p>
          <a:p>
            <a:pPr marL="0" indent="0">
              <a:buNone/>
            </a:pPr>
            <a:r>
              <a:rPr lang="en-US" sz="3200" dirty="0"/>
              <a:t>Explain filtration.</a:t>
            </a:r>
          </a:p>
          <a:p>
            <a:pPr marL="0" indent="0">
              <a:buNone/>
            </a:pPr>
            <a:r>
              <a:rPr lang="en-US" sz="3200" dirty="0"/>
              <a:t>Correctly set up filtration equipment.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84E-9749-E7D9-6C78-6B989F61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Separating insoluble mixtures                           </a:t>
            </a:r>
            <a:fld id="{E234C77E-3322-4E53-AA9E-5296F0A7787C}" type="datetime1">
              <a:rPr lang="en-AU" sz="2800" smtClean="0"/>
              <a:t>13/05/2024</a:t>
            </a:fld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74262C-BAAD-F598-CAB2-704545E22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3048"/>
              </p:ext>
            </p:extLst>
          </p:nvPr>
        </p:nvGraphicFramePr>
        <p:xfrm>
          <a:off x="755576" y="1825625"/>
          <a:ext cx="7759774" cy="2062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40492014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537654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30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27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7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5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411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E491-CB4B-E1FF-D6A7-E1B0112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8:46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C900B-E41E-31EA-BAED-A5FAA3C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70" y="185738"/>
            <a:ext cx="1436127" cy="9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7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6F666-36BC-FACA-BA63-BC589927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23011"/>
            <a:ext cx="7551419" cy="650213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Magnetic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8000A-85B9-51CD-80FD-45F6CD45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714368"/>
            <a:ext cx="7715250" cy="2514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7A6F-2752-A7DF-2426-1FB50647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8:37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0A880-60E6-BE41-2616-6301DF7D9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07"/>
          <a:stretch/>
        </p:blipFill>
        <p:spPr>
          <a:xfrm>
            <a:off x="0" y="1463338"/>
            <a:ext cx="9144000" cy="51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9CC3E-E8B8-922A-2395-D8753DC5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3"/>
            <a:ext cx="6336473" cy="864096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Gravity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CD17-88DB-39A4-AAC8-57169271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B0ED-B057-D835-A0F1-8C9EB3D3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BBC0F-CE84-62CB-853A-5A6B64F82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57"/>
          <a:stretch/>
        </p:blipFill>
        <p:spPr>
          <a:xfrm>
            <a:off x="760725" y="1817498"/>
            <a:ext cx="7620000" cy="346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266F9-0E4B-F8C3-4846-188C5FAC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40" y="1372833"/>
            <a:ext cx="5488400" cy="43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309D8-2159-407F-F39E-50BCC0F5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68" y="1762540"/>
            <a:ext cx="6994503" cy="3497252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3ED8E-37D1-5093-BC22-53CC8127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76" y="761070"/>
            <a:ext cx="6263321" cy="739558"/>
          </a:xfrm>
        </p:spPr>
        <p:txBody>
          <a:bodyPr anchor="b">
            <a:normAutofit fontScale="90000"/>
          </a:bodyPr>
          <a:lstStyle/>
          <a:p>
            <a:r>
              <a:rPr lang="en-AU" sz="5200" dirty="0"/>
              <a:t>Sieving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AE014E-F656-7EEF-3F99-1E35C2A5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74" y="1107907"/>
            <a:ext cx="3228844" cy="2799692"/>
          </a:xfrm>
        </p:spPr>
        <p:txBody>
          <a:bodyPr anchor="ctr">
            <a:normAutofit/>
          </a:bodyPr>
          <a:lstStyle/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3CE8-A7FD-74EC-A305-273B3DDB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8:50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05D52-F285-EBAD-A80C-165A1403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86" y="802797"/>
            <a:ext cx="4543373" cy="53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CD074-6911-C994-0A08-103A71F4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23011"/>
            <a:ext cx="6264465" cy="1121813"/>
          </a:xfrm>
        </p:spPr>
        <p:txBody>
          <a:bodyPr anchor="ctr">
            <a:normAutofit/>
          </a:bodyPr>
          <a:lstStyle/>
          <a:p>
            <a:r>
              <a:rPr lang="en-AU" sz="6300" dirty="0"/>
              <a:t>Centrifuge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919F-3624-4EF6-83C2-4E5E2B5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8:53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2050" name="Picture 2" descr="Centrifugation - Meaning, Process, Principle, Types, Applications">
            <a:extLst>
              <a:ext uri="{FF2B5EF4-FFF2-40B4-BE49-F238E27FC236}">
                <a16:creationId xmlns:a16="http://schemas.microsoft.com/office/drawing/2014/main" id="{96454481-6E2C-94B9-A47D-1452E762B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1" t="3557"/>
          <a:stretch/>
        </p:blipFill>
        <p:spPr bwMode="auto">
          <a:xfrm>
            <a:off x="906727" y="1691351"/>
            <a:ext cx="6594644" cy="36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5CC20-D8A4-6516-8D69-7D9A778C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75" y="175855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2527</TotalTime>
  <Words>104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Cavolini</vt:lpstr>
      <vt:lpstr>Office Theme</vt:lpstr>
      <vt:lpstr> Separating Mixtures </vt:lpstr>
      <vt:lpstr>Review: Pure or mixture?</vt:lpstr>
      <vt:lpstr>Learning Intentions</vt:lpstr>
      <vt:lpstr>Success criteria</vt:lpstr>
      <vt:lpstr>Separating insoluble mixtures                           13/05/2024</vt:lpstr>
      <vt:lpstr>Magnetic</vt:lpstr>
      <vt:lpstr>Gravity</vt:lpstr>
      <vt:lpstr>Sieving</vt:lpstr>
      <vt:lpstr>Centrifuge</vt:lpstr>
      <vt:lpstr>Filtration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95</cp:revision>
  <cp:lastPrinted>2024-02-16T00:26:49Z</cp:lastPrinted>
  <dcterms:created xsi:type="dcterms:W3CDTF">2014-12-08T02:11:45Z</dcterms:created>
  <dcterms:modified xsi:type="dcterms:W3CDTF">2024-05-13T01:00:52Z</dcterms:modified>
</cp:coreProperties>
</file>