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9"/>
  </p:notesMasterIdLst>
  <p:sldIdLst>
    <p:sldId id="256" r:id="rId2"/>
    <p:sldId id="332" r:id="rId3"/>
    <p:sldId id="325" r:id="rId4"/>
    <p:sldId id="292" r:id="rId5"/>
    <p:sldId id="333" r:id="rId6"/>
    <p:sldId id="334" r:id="rId7"/>
    <p:sldId id="335" r:id="rId8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62" d="100"/>
          <a:sy n="62" d="100"/>
        </p:scale>
        <p:origin x="75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E5E576-D011-441C-A153-52F9135DB95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188409-FCDA-432F-AF2C-90F324B536B1}">
      <dgm:prSet custT="1"/>
      <dgm:spPr>
        <a:ln>
          <a:solidFill>
            <a:schemeClr val="accent4"/>
          </a:solidFill>
        </a:ln>
      </dgm:spPr>
      <dgm:t>
        <a:bodyPr/>
        <a:lstStyle/>
        <a:p>
          <a:r>
            <a:rPr lang="en-AU" sz="3200" dirty="0"/>
            <a:t>Separate a mixture of sand, gravel, iron filings and salt.</a:t>
          </a:r>
          <a:endParaRPr lang="en-US" sz="3200" dirty="0"/>
        </a:p>
      </dgm:t>
    </dgm:pt>
    <dgm:pt modelId="{A11A808F-9AC4-4965-85AD-EE7EE52CC9D2}" type="parTrans" cxnId="{51230C4E-77D5-484B-92E4-0B07FC472F83}">
      <dgm:prSet/>
      <dgm:spPr/>
      <dgm:t>
        <a:bodyPr/>
        <a:lstStyle/>
        <a:p>
          <a:endParaRPr lang="en-US"/>
        </a:p>
      </dgm:t>
    </dgm:pt>
    <dgm:pt modelId="{699732F4-6E94-4035-9579-948D7CF436B0}" type="sibTrans" cxnId="{51230C4E-77D5-484B-92E4-0B07FC472F83}">
      <dgm:prSet/>
      <dgm:spPr/>
      <dgm:t>
        <a:bodyPr/>
        <a:lstStyle/>
        <a:p>
          <a:endParaRPr lang="en-US"/>
        </a:p>
      </dgm:t>
    </dgm:pt>
    <dgm:pt modelId="{64F79853-7A3F-4168-94D3-1479EFFCCDC5}">
      <dgm:prSet custT="1"/>
      <dgm:spPr>
        <a:ln>
          <a:solidFill>
            <a:schemeClr val="accent4"/>
          </a:solidFill>
        </a:ln>
      </dgm:spPr>
      <dgm:t>
        <a:bodyPr/>
        <a:lstStyle/>
        <a:p>
          <a:r>
            <a:rPr lang="en-AU" sz="3600" dirty="0"/>
            <a:t>Plan first: show your plan to me before starting.</a:t>
          </a:r>
          <a:endParaRPr lang="en-US" sz="3600" dirty="0"/>
        </a:p>
      </dgm:t>
    </dgm:pt>
    <dgm:pt modelId="{43FDAD96-2A5F-4EE8-9237-C8200D3B355A}" type="parTrans" cxnId="{00F3C7FB-FB7B-4EDC-B5BD-2BC52C211A4A}">
      <dgm:prSet/>
      <dgm:spPr/>
      <dgm:t>
        <a:bodyPr/>
        <a:lstStyle/>
        <a:p>
          <a:endParaRPr lang="en-US"/>
        </a:p>
      </dgm:t>
    </dgm:pt>
    <dgm:pt modelId="{19B2BE36-33F7-4B7B-B10F-D917156BC8B0}" type="sibTrans" cxnId="{00F3C7FB-FB7B-4EDC-B5BD-2BC52C211A4A}">
      <dgm:prSet/>
      <dgm:spPr/>
      <dgm:t>
        <a:bodyPr/>
        <a:lstStyle/>
        <a:p>
          <a:endParaRPr lang="en-US"/>
        </a:p>
      </dgm:t>
    </dgm:pt>
    <dgm:pt modelId="{07B6E20F-A002-42EF-A317-79C076B1B724}" type="pres">
      <dgm:prSet presAssocID="{CFE5E576-D011-441C-A153-52F9135DB9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76925F-D141-413F-AE17-6308A5285485}" type="pres">
      <dgm:prSet presAssocID="{E0188409-FCDA-432F-AF2C-90F324B536B1}" presName="hierRoot1" presStyleCnt="0"/>
      <dgm:spPr/>
    </dgm:pt>
    <dgm:pt modelId="{11C43880-5144-404B-8A2B-9C0F6E5AC7BA}" type="pres">
      <dgm:prSet presAssocID="{E0188409-FCDA-432F-AF2C-90F324B536B1}" presName="composite" presStyleCnt="0"/>
      <dgm:spPr/>
    </dgm:pt>
    <dgm:pt modelId="{2198DDD0-DDF3-44B4-95C6-857B05367B30}" type="pres">
      <dgm:prSet presAssocID="{E0188409-FCDA-432F-AF2C-90F324B536B1}" presName="background" presStyleLbl="node0" presStyleIdx="0" presStyleCnt="2"/>
      <dgm:spPr>
        <a:solidFill>
          <a:schemeClr val="accent4"/>
        </a:solidFill>
      </dgm:spPr>
    </dgm:pt>
    <dgm:pt modelId="{6C7AE488-5051-46F5-8B14-9C227340D244}" type="pres">
      <dgm:prSet presAssocID="{E0188409-FCDA-432F-AF2C-90F324B536B1}" presName="text" presStyleLbl="fgAcc0" presStyleIdx="0" presStyleCnt="2" custLinFactNeighborX="-1658" custLinFactNeighborY="-18444">
        <dgm:presLayoutVars>
          <dgm:chPref val="3"/>
        </dgm:presLayoutVars>
      </dgm:prSet>
      <dgm:spPr/>
    </dgm:pt>
    <dgm:pt modelId="{D32A14CD-A29B-4C32-9E74-80963A605F88}" type="pres">
      <dgm:prSet presAssocID="{E0188409-FCDA-432F-AF2C-90F324B536B1}" presName="hierChild2" presStyleCnt="0"/>
      <dgm:spPr/>
    </dgm:pt>
    <dgm:pt modelId="{6F3DFE56-B561-4CC4-BAA2-2B61925FA9F6}" type="pres">
      <dgm:prSet presAssocID="{64F79853-7A3F-4168-94D3-1479EFFCCDC5}" presName="hierRoot1" presStyleCnt="0"/>
      <dgm:spPr/>
    </dgm:pt>
    <dgm:pt modelId="{81F77F11-41D1-4A54-AA35-372528C1C34A}" type="pres">
      <dgm:prSet presAssocID="{64F79853-7A3F-4168-94D3-1479EFFCCDC5}" presName="composite" presStyleCnt="0"/>
      <dgm:spPr/>
    </dgm:pt>
    <dgm:pt modelId="{49CBDFC2-89C8-42CD-BD10-98C25EB7B194}" type="pres">
      <dgm:prSet presAssocID="{64F79853-7A3F-4168-94D3-1479EFFCCDC5}" presName="background" presStyleLbl="node0" presStyleIdx="1" presStyleCnt="2"/>
      <dgm:spPr>
        <a:solidFill>
          <a:schemeClr val="accent4"/>
        </a:solidFill>
      </dgm:spPr>
    </dgm:pt>
    <dgm:pt modelId="{0B3B6787-2AE1-4328-97ED-9CD317523B2F}" type="pres">
      <dgm:prSet presAssocID="{64F79853-7A3F-4168-94D3-1479EFFCCDC5}" presName="text" presStyleLbl="fgAcc0" presStyleIdx="1" presStyleCnt="2" custLinFactNeighborX="-4739" custLinFactNeighborY="-18444">
        <dgm:presLayoutVars>
          <dgm:chPref val="3"/>
        </dgm:presLayoutVars>
      </dgm:prSet>
      <dgm:spPr/>
    </dgm:pt>
    <dgm:pt modelId="{0317D457-4D8B-414A-ACAB-22FD96165D32}" type="pres">
      <dgm:prSet presAssocID="{64F79853-7A3F-4168-94D3-1479EFFCCDC5}" presName="hierChild2" presStyleCnt="0"/>
      <dgm:spPr/>
    </dgm:pt>
  </dgm:ptLst>
  <dgm:cxnLst>
    <dgm:cxn modelId="{313EDF0E-5B2B-4B4C-A871-B49E57312F6F}" type="presOf" srcId="{CFE5E576-D011-441C-A153-52F9135DB957}" destId="{07B6E20F-A002-42EF-A317-79C076B1B724}" srcOrd="0" destOrd="0" presId="urn:microsoft.com/office/officeart/2005/8/layout/hierarchy1"/>
    <dgm:cxn modelId="{51230C4E-77D5-484B-92E4-0B07FC472F83}" srcId="{CFE5E576-D011-441C-A153-52F9135DB957}" destId="{E0188409-FCDA-432F-AF2C-90F324B536B1}" srcOrd="0" destOrd="0" parTransId="{A11A808F-9AC4-4965-85AD-EE7EE52CC9D2}" sibTransId="{699732F4-6E94-4035-9579-948D7CF436B0}"/>
    <dgm:cxn modelId="{AC152791-63B0-48DE-AC0E-6881F95524D9}" type="presOf" srcId="{E0188409-FCDA-432F-AF2C-90F324B536B1}" destId="{6C7AE488-5051-46F5-8B14-9C227340D244}" srcOrd="0" destOrd="0" presId="urn:microsoft.com/office/officeart/2005/8/layout/hierarchy1"/>
    <dgm:cxn modelId="{6FCD37F0-715B-41F2-833E-0D6B695629AC}" type="presOf" srcId="{64F79853-7A3F-4168-94D3-1479EFFCCDC5}" destId="{0B3B6787-2AE1-4328-97ED-9CD317523B2F}" srcOrd="0" destOrd="0" presId="urn:microsoft.com/office/officeart/2005/8/layout/hierarchy1"/>
    <dgm:cxn modelId="{00F3C7FB-FB7B-4EDC-B5BD-2BC52C211A4A}" srcId="{CFE5E576-D011-441C-A153-52F9135DB957}" destId="{64F79853-7A3F-4168-94D3-1479EFFCCDC5}" srcOrd="1" destOrd="0" parTransId="{43FDAD96-2A5F-4EE8-9237-C8200D3B355A}" sibTransId="{19B2BE36-33F7-4B7B-B10F-D917156BC8B0}"/>
    <dgm:cxn modelId="{7475C684-E23D-4DEF-AD0D-C8A1E42A5FE7}" type="presParOf" srcId="{07B6E20F-A002-42EF-A317-79C076B1B724}" destId="{2176925F-D141-413F-AE17-6308A5285485}" srcOrd="0" destOrd="0" presId="urn:microsoft.com/office/officeart/2005/8/layout/hierarchy1"/>
    <dgm:cxn modelId="{0DC44194-073A-407D-BB13-1BC81C15F215}" type="presParOf" srcId="{2176925F-D141-413F-AE17-6308A5285485}" destId="{11C43880-5144-404B-8A2B-9C0F6E5AC7BA}" srcOrd="0" destOrd="0" presId="urn:microsoft.com/office/officeart/2005/8/layout/hierarchy1"/>
    <dgm:cxn modelId="{CA9B2789-56B9-4FC1-A490-53F184BFC667}" type="presParOf" srcId="{11C43880-5144-404B-8A2B-9C0F6E5AC7BA}" destId="{2198DDD0-DDF3-44B4-95C6-857B05367B30}" srcOrd="0" destOrd="0" presId="urn:microsoft.com/office/officeart/2005/8/layout/hierarchy1"/>
    <dgm:cxn modelId="{3B8D071E-C46C-40CC-91C6-4963DCD5D617}" type="presParOf" srcId="{11C43880-5144-404B-8A2B-9C0F6E5AC7BA}" destId="{6C7AE488-5051-46F5-8B14-9C227340D244}" srcOrd="1" destOrd="0" presId="urn:microsoft.com/office/officeart/2005/8/layout/hierarchy1"/>
    <dgm:cxn modelId="{49DEB93A-11C1-46E6-9B72-D9C212496F77}" type="presParOf" srcId="{2176925F-D141-413F-AE17-6308A5285485}" destId="{D32A14CD-A29B-4C32-9E74-80963A605F88}" srcOrd="1" destOrd="0" presId="urn:microsoft.com/office/officeart/2005/8/layout/hierarchy1"/>
    <dgm:cxn modelId="{DF300EA3-BA96-4523-BD9F-B56BF20B2109}" type="presParOf" srcId="{07B6E20F-A002-42EF-A317-79C076B1B724}" destId="{6F3DFE56-B561-4CC4-BAA2-2B61925FA9F6}" srcOrd="1" destOrd="0" presId="urn:microsoft.com/office/officeart/2005/8/layout/hierarchy1"/>
    <dgm:cxn modelId="{7F99BBCC-65EB-4671-B58E-AECF0879AF96}" type="presParOf" srcId="{6F3DFE56-B561-4CC4-BAA2-2B61925FA9F6}" destId="{81F77F11-41D1-4A54-AA35-372528C1C34A}" srcOrd="0" destOrd="0" presId="urn:microsoft.com/office/officeart/2005/8/layout/hierarchy1"/>
    <dgm:cxn modelId="{E7120DA3-5882-4B6D-A17B-F3B66E38DD6D}" type="presParOf" srcId="{81F77F11-41D1-4A54-AA35-372528C1C34A}" destId="{49CBDFC2-89C8-42CD-BD10-98C25EB7B194}" srcOrd="0" destOrd="0" presId="urn:microsoft.com/office/officeart/2005/8/layout/hierarchy1"/>
    <dgm:cxn modelId="{1C1CD2B7-3201-4AAD-AD27-D0B9C285CB0D}" type="presParOf" srcId="{81F77F11-41D1-4A54-AA35-372528C1C34A}" destId="{0B3B6787-2AE1-4328-97ED-9CD317523B2F}" srcOrd="1" destOrd="0" presId="urn:microsoft.com/office/officeart/2005/8/layout/hierarchy1"/>
    <dgm:cxn modelId="{AA4019CC-E50B-4E6B-92CC-8B010DE00CA0}" type="presParOf" srcId="{6F3DFE56-B561-4CC4-BAA2-2B61925FA9F6}" destId="{0317D457-4D8B-414A-ACAB-22FD96165D3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ED672-7721-4419-8D47-25A3143CB83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8588D4-8436-401E-AF04-4C0F73F1DA6D}">
      <dgm:prSet/>
      <dgm:spPr/>
      <dgm:t>
        <a:bodyPr/>
        <a:lstStyle/>
        <a:p>
          <a:r>
            <a:rPr lang="en-AU"/>
            <a:t>Step 1: </a:t>
          </a:r>
          <a:endParaRPr lang="en-US"/>
        </a:p>
      </dgm:t>
    </dgm:pt>
    <dgm:pt modelId="{5C10C24E-9199-4630-B7A9-65673B12D68C}" type="parTrans" cxnId="{CA58218B-F561-42E0-8DD2-2ADFF71E5171}">
      <dgm:prSet/>
      <dgm:spPr/>
      <dgm:t>
        <a:bodyPr/>
        <a:lstStyle/>
        <a:p>
          <a:endParaRPr lang="en-US"/>
        </a:p>
      </dgm:t>
    </dgm:pt>
    <dgm:pt modelId="{AE0AB73A-A902-4F2B-A733-F67DA8070328}" type="sibTrans" cxnId="{CA58218B-F561-42E0-8DD2-2ADFF71E5171}">
      <dgm:prSet/>
      <dgm:spPr/>
      <dgm:t>
        <a:bodyPr/>
        <a:lstStyle/>
        <a:p>
          <a:endParaRPr lang="en-US"/>
        </a:p>
      </dgm:t>
    </dgm:pt>
    <dgm:pt modelId="{3471CDFF-DEA6-40E5-845D-B2E68AEE0BAD}">
      <dgm:prSet/>
      <dgm:spPr/>
      <dgm:t>
        <a:bodyPr/>
        <a:lstStyle/>
        <a:p>
          <a:r>
            <a:rPr lang="en-AU"/>
            <a:t>Step 2: </a:t>
          </a:r>
          <a:endParaRPr lang="en-US"/>
        </a:p>
      </dgm:t>
    </dgm:pt>
    <dgm:pt modelId="{525D657D-9E7D-4442-BC41-4EE99FCC2DDC}" type="parTrans" cxnId="{84EA4ADB-0D92-477D-BAA0-2AB02F059F10}">
      <dgm:prSet/>
      <dgm:spPr/>
      <dgm:t>
        <a:bodyPr/>
        <a:lstStyle/>
        <a:p>
          <a:endParaRPr lang="en-US"/>
        </a:p>
      </dgm:t>
    </dgm:pt>
    <dgm:pt modelId="{648F3E58-B372-44E7-8613-582B0EECF52B}" type="sibTrans" cxnId="{84EA4ADB-0D92-477D-BAA0-2AB02F059F10}">
      <dgm:prSet/>
      <dgm:spPr/>
      <dgm:t>
        <a:bodyPr/>
        <a:lstStyle/>
        <a:p>
          <a:endParaRPr lang="en-US"/>
        </a:p>
      </dgm:t>
    </dgm:pt>
    <dgm:pt modelId="{6F229BCA-D359-4B15-B0B0-D1BB496D83F3}">
      <dgm:prSet/>
      <dgm:spPr/>
      <dgm:t>
        <a:bodyPr/>
        <a:lstStyle/>
        <a:p>
          <a:r>
            <a:rPr lang="en-AU"/>
            <a:t>Step 3</a:t>
          </a:r>
          <a:endParaRPr lang="en-US"/>
        </a:p>
      </dgm:t>
    </dgm:pt>
    <dgm:pt modelId="{62F6A914-3A91-4656-A39B-C26F94FE74AE}" type="parTrans" cxnId="{50208982-5321-4664-AEB8-665FDEB167E5}">
      <dgm:prSet/>
      <dgm:spPr/>
      <dgm:t>
        <a:bodyPr/>
        <a:lstStyle/>
        <a:p>
          <a:endParaRPr lang="en-US"/>
        </a:p>
      </dgm:t>
    </dgm:pt>
    <dgm:pt modelId="{5597822D-8B3A-4939-B381-3F592796EC21}" type="sibTrans" cxnId="{50208982-5321-4664-AEB8-665FDEB167E5}">
      <dgm:prSet/>
      <dgm:spPr/>
      <dgm:t>
        <a:bodyPr/>
        <a:lstStyle/>
        <a:p>
          <a:endParaRPr lang="en-US"/>
        </a:p>
      </dgm:t>
    </dgm:pt>
    <dgm:pt modelId="{F0128DDD-1912-4041-9A92-43897A6C88C4}" type="pres">
      <dgm:prSet presAssocID="{4B6ED672-7721-4419-8D47-25A3143CB83A}" presName="linear" presStyleCnt="0">
        <dgm:presLayoutVars>
          <dgm:animLvl val="lvl"/>
          <dgm:resizeHandles val="exact"/>
        </dgm:presLayoutVars>
      </dgm:prSet>
      <dgm:spPr/>
    </dgm:pt>
    <dgm:pt modelId="{66C2DA08-FA9A-4EF1-9946-B9D187E773E1}" type="pres">
      <dgm:prSet presAssocID="{318588D4-8436-401E-AF04-4C0F73F1DA6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4D8E21-4196-4861-BE6F-5A842C408DB0}" type="pres">
      <dgm:prSet presAssocID="{AE0AB73A-A902-4F2B-A733-F67DA8070328}" presName="spacer" presStyleCnt="0"/>
      <dgm:spPr/>
    </dgm:pt>
    <dgm:pt modelId="{F7816F63-EC21-41F6-ACFD-A8CB71CD300E}" type="pres">
      <dgm:prSet presAssocID="{3471CDFF-DEA6-40E5-845D-B2E68AEE0BA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0DDCDB8-DE67-47E5-8C28-E535391C2224}" type="pres">
      <dgm:prSet presAssocID="{648F3E58-B372-44E7-8613-582B0EECF52B}" presName="spacer" presStyleCnt="0"/>
      <dgm:spPr/>
    </dgm:pt>
    <dgm:pt modelId="{A5D6326B-E555-4CE4-AD37-1897322B2754}" type="pres">
      <dgm:prSet presAssocID="{6F229BCA-D359-4B15-B0B0-D1BB496D83F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725781F-6132-4EBA-A1AC-FFFA26E2BD1F}" type="presOf" srcId="{4B6ED672-7721-4419-8D47-25A3143CB83A}" destId="{F0128DDD-1912-4041-9A92-43897A6C88C4}" srcOrd="0" destOrd="0" presId="urn:microsoft.com/office/officeart/2005/8/layout/vList2"/>
    <dgm:cxn modelId="{2838405E-4F59-4541-B5D9-DFF589085905}" type="presOf" srcId="{318588D4-8436-401E-AF04-4C0F73F1DA6D}" destId="{66C2DA08-FA9A-4EF1-9946-B9D187E773E1}" srcOrd="0" destOrd="0" presId="urn:microsoft.com/office/officeart/2005/8/layout/vList2"/>
    <dgm:cxn modelId="{50208982-5321-4664-AEB8-665FDEB167E5}" srcId="{4B6ED672-7721-4419-8D47-25A3143CB83A}" destId="{6F229BCA-D359-4B15-B0B0-D1BB496D83F3}" srcOrd="2" destOrd="0" parTransId="{62F6A914-3A91-4656-A39B-C26F94FE74AE}" sibTransId="{5597822D-8B3A-4939-B381-3F592796EC21}"/>
    <dgm:cxn modelId="{CA58218B-F561-42E0-8DD2-2ADFF71E5171}" srcId="{4B6ED672-7721-4419-8D47-25A3143CB83A}" destId="{318588D4-8436-401E-AF04-4C0F73F1DA6D}" srcOrd="0" destOrd="0" parTransId="{5C10C24E-9199-4630-B7A9-65673B12D68C}" sibTransId="{AE0AB73A-A902-4F2B-A733-F67DA8070328}"/>
    <dgm:cxn modelId="{31638B9F-C414-4DFE-A0B8-42F89CFAC07C}" type="presOf" srcId="{3471CDFF-DEA6-40E5-845D-B2E68AEE0BAD}" destId="{F7816F63-EC21-41F6-ACFD-A8CB71CD300E}" srcOrd="0" destOrd="0" presId="urn:microsoft.com/office/officeart/2005/8/layout/vList2"/>
    <dgm:cxn modelId="{7D9124D5-F0FA-4FF1-AF18-0935A1A19139}" type="presOf" srcId="{6F229BCA-D359-4B15-B0B0-D1BB496D83F3}" destId="{A5D6326B-E555-4CE4-AD37-1897322B2754}" srcOrd="0" destOrd="0" presId="urn:microsoft.com/office/officeart/2005/8/layout/vList2"/>
    <dgm:cxn modelId="{84EA4ADB-0D92-477D-BAA0-2AB02F059F10}" srcId="{4B6ED672-7721-4419-8D47-25A3143CB83A}" destId="{3471CDFF-DEA6-40E5-845D-B2E68AEE0BAD}" srcOrd="1" destOrd="0" parTransId="{525D657D-9E7D-4442-BC41-4EE99FCC2DDC}" sibTransId="{648F3E58-B372-44E7-8613-582B0EECF52B}"/>
    <dgm:cxn modelId="{834042CA-7D79-4732-9E30-C5D00011E9CB}" type="presParOf" srcId="{F0128DDD-1912-4041-9A92-43897A6C88C4}" destId="{66C2DA08-FA9A-4EF1-9946-B9D187E773E1}" srcOrd="0" destOrd="0" presId="urn:microsoft.com/office/officeart/2005/8/layout/vList2"/>
    <dgm:cxn modelId="{A75EB07C-2168-474E-92EA-2263A6D9431B}" type="presParOf" srcId="{F0128DDD-1912-4041-9A92-43897A6C88C4}" destId="{E04D8E21-4196-4861-BE6F-5A842C408DB0}" srcOrd="1" destOrd="0" presId="urn:microsoft.com/office/officeart/2005/8/layout/vList2"/>
    <dgm:cxn modelId="{9636CB24-D5FF-4564-AA90-8A1216D102B6}" type="presParOf" srcId="{F0128DDD-1912-4041-9A92-43897A6C88C4}" destId="{F7816F63-EC21-41F6-ACFD-A8CB71CD300E}" srcOrd="2" destOrd="0" presId="urn:microsoft.com/office/officeart/2005/8/layout/vList2"/>
    <dgm:cxn modelId="{4D5EC4D0-B2AA-499D-BE8E-AE94A71D765A}" type="presParOf" srcId="{F0128DDD-1912-4041-9A92-43897A6C88C4}" destId="{30DDCDB8-DE67-47E5-8C28-E535391C2224}" srcOrd="3" destOrd="0" presId="urn:microsoft.com/office/officeart/2005/8/layout/vList2"/>
    <dgm:cxn modelId="{B5E456E9-55E8-4233-B6CC-58D51A3C125C}" type="presParOf" srcId="{F0128DDD-1912-4041-9A92-43897A6C88C4}" destId="{A5D6326B-E555-4CE4-AD37-1897322B275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8DDD0-DDF3-44B4-95C6-857B05367B30}">
      <dsp:nvSpPr>
        <dsp:cNvPr id="0" name=""/>
        <dsp:cNvSpPr/>
      </dsp:nvSpPr>
      <dsp:spPr>
        <a:xfrm>
          <a:off x="-54345" y="-20573"/>
          <a:ext cx="3335112" cy="2117796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AE488-5051-46F5-8B14-9C227340D244}">
      <dsp:nvSpPr>
        <dsp:cNvPr id="0" name=""/>
        <dsp:cNvSpPr/>
      </dsp:nvSpPr>
      <dsp:spPr>
        <a:xfrm>
          <a:off x="316222" y="331466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Separate a mixture of sand, gravel, iron filings and salt.</a:t>
          </a:r>
          <a:endParaRPr lang="en-US" sz="3200" kern="1200" dirty="0"/>
        </a:p>
      </dsp:txBody>
      <dsp:txXfrm>
        <a:off x="378250" y="393494"/>
        <a:ext cx="3211056" cy="1993740"/>
      </dsp:txXfrm>
    </dsp:sp>
    <dsp:sp modelId="{49CBDFC2-89C8-42CD-BD10-98C25EB7B194}">
      <dsp:nvSpPr>
        <dsp:cNvPr id="0" name=""/>
        <dsp:cNvSpPr/>
      </dsp:nvSpPr>
      <dsp:spPr>
        <a:xfrm>
          <a:off x="3919148" y="-20573"/>
          <a:ext cx="3335112" cy="2117796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B6787-2AE1-4328-97ED-9CD317523B2F}">
      <dsp:nvSpPr>
        <dsp:cNvPr id="0" name=""/>
        <dsp:cNvSpPr/>
      </dsp:nvSpPr>
      <dsp:spPr>
        <a:xfrm>
          <a:off x="4289716" y="331466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kern="1200" dirty="0"/>
            <a:t>Plan first: show your plan to me before starting.</a:t>
          </a:r>
          <a:endParaRPr lang="en-US" sz="3600" kern="1200" dirty="0"/>
        </a:p>
      </dsp:txBody>
      <dsp:txXfrm>
        <a:off x="4351744" y="393494"/>
        <a:ext cx="3211056" cy="1993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2DA08-FA9A-4EF1-9946-B9D187E773E1}">
      <dsp:nvSpPr>
        <dsp:cNvPr id="0" name=""/>
        <dsp:cNvSpPr/>
      </dsp:nvSpPr>
      <dsp:spPr>
        <a:xfrm>
          <a:off x="0" y="11793"/>
          <a:ext cx="7783830" cy="983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100" kern="1200"/>
            <a:t>Step 1: </a:t>
          </a:r>
          <a:endParaRPr lang="en-US" sz="4100" kern="1200"/>
        </a:p>
      </dsp:txBody>
      <dsp:txXfrm>
        <a:off x="48005" y="59798"/>
        <a:ext cx="7687820" cy="887374"/>
      </dsp:txXfrm>
    </dsp:sp>
    <dsp:sp modelId="{F7816F63-EC21-41F6-ACFD-A8CB71CD300E}">
      <dsp:nvSpPr>
        <dsp:cNvPr id="0" name=""/>
        <dsp:cNvSpPr/>
      </dsp:nvSpPr>
      <dsp:spPr>
        <a:xfrm>
          <a:off x="0" y="1113258"/>
          <a:ext cx="7783830" cy="983384"/>
        </a:xfrm>
        <a:prstGeom prst="roundRect">
          <a:avLst/>
        </a:prstGeom>
        <a:solidFill>
          <a:schemeClr val="accent2">
            <a:hueOff val="17677"/>
            <a:satOff val="-17244"/>
            <a:lumOff val="-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100" kern="1200"/>
            <a:t>Step 2: </a:t>
          </a:r>
          <a:endParaRPr lang="en-US" sz="4100" kern="1200"/>
        </a:p>
      </dsp:txBody>
      <dsp:txXfrm>
        <a:off x="48005" y="1161263"/>
        <a:ext cx="7687820" cy="887374"/>
      </dsp:txXfrm>
    </dsp:sp>
    <dsp:sp modelId="{A5D6326B-E555-4CE4-AD37-1897322B2754}">
      <dsp:nvSpPr>
        <dsp:cNvPr id="0" name=""/>
        <dsp:cNvSpPr/>
      </dsp:nvSpPr>
      <dsp:spPr>
        <a:xfrm>
          <a:off x="0" y="2214723"/>
          <a:ext cx="7783830" cy="983384"/>
        </a:xfrm>
        <a:prstGeom prst="roundRect">
          <a:avLst/>
        </a:prstGeom>
        <a:solidFill>
          <a:schemeClr val="accent2">
            <a:hueOff val="35353"/>
            <a:satOff val="-34487"/>
            <a:lumOff val="-17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4100" kern="1200"/>
            <a:t>Step 3</a:t>
          </a:r>
          <a:endParaRPr lang="en-US" sz="4100" kern="1200"/>
        </a:p>
      </dsp:txBody>
      <dsp:txXfrm>
        <a:off x="48005" y="2262728"/>
        <a:ext cx="7687820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15/05/2024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10:52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10:52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10:52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10:52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10:52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10:52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10:52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10:52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10:52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10:52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10:52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10:52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/>
          </a:bodyPr>
          <a:lstStyle/>
          <a:p>
            <a:pPr algn="l"/>
            <a:br>
              <a:rPr lang="en-AU" sz="7800" dirty="0"/>
            </a:br>
            <a:r>
              <a:rPr lang="en-AU" sz="6700" dirty="0"/>
              <a:t>Separating Solids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15/05/2024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8034337" cy="760231"/>
          </a:xfrm>
        </p:spPr>
        <p:txBody>
          <a:bodyPr anchor="ctr">
            <a:normAutofit fontScale="90000"/>
          </a:bodyPr>
          <a:lstStyle/>
          <a:p>
            <a:r>
              <a:rPr lang="en-US" sz="6300" dirty="0"/>
              <a:t>Review: </a:t>
            </a:r>
            <a:endParaRPr lang="en-AU" sz="6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10:52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8F9AD-5E0A-CE49-854C-061387CDD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296" y="102898"/>
            <a:ext cx="1694656" cy="105247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571B6-D01E-1253-BF4D-2EB3447E8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6372"/>
            <a:ext cx="7886699" cy="467059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AU" dirty="0"/>
              <a:t>Which separation technique is shown?</a:t>
            </a:r>
          </a:p>
          <a:p>
            <a:pPr marL="514350" indent="-514350">
              <a:buAutoNum type="arabicPeriod"/>
            </a:pPr>
            <a:r>
              <a:rPr lang="en-AU" dirty="0"/>
              <a:t>List as many physical properties as you can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3A7FB3-F747-8B96-DB0A-24100CFDD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93" y="1991213"/>
            <a:ext cx="7718205" cy="2517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97A9EA-EBE7-587E-FDED-9F25136550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780"/>
          <a:stretch/>
        </p:blipFill>
        <p:spPr>
          <a:xfrm>
            <a:off x="3047476" y="2077891"/>
            <a:ext cx="2952328" cy="34994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48C453-76B5-2320-2D26-070B565D2D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823"/>
          <a:stretch/>
        </p:blipFill>
        <p:spPr>
          <a:xfrm>
            <a:off x="2225858" y="1945614"/>
            <a:ext cx="5486876" cy="39688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B5B3D8-249E-9D38-AB6C-E820A17BC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9181" y="1927577"/>
            <a:ext cx="5773412" cy="46272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CF926B-D933-A773-BE44-2B81C26DCE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4273" y="2276219"/>
            <a:ext cx="6596444" cy="36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>
                <a:effectLst/>
                <a:ea typeface="Times New Roman" panose="02020603050405020304" pitchFamily="18" charset="0"/>
              </a:rPr>
              <a:t>Mixtures, including solutions, contain a combination of pure substances that can be separated using a range of techniques.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10:52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Investigate ways of separating solids, based on their physical properties.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10:52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7BEBF-A400-AC43-C3D1-08F8E9D1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AU" sz="4200"/>
              <a:t>Investigation: Separating Solids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E38AE-49F3-DE4B-D93C-C75EB4A0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11:01 AM</a:t>
            </a:fld>
            <a:endParaRPr lang="en-AU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283BF46-5481-3315-0E69-7818F4E7E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622592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12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E83D3-D3DC-057E-0B6C-736184EE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AU" sz="4200" dirty="0"/>
              <a:t>Safety: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4E94-811B-D6EF-A863-C568E9CD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1:02 PM</a:t>
            </a:fld>
            <a:endParaRPr lang="en-AU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0368C14-4173-8481-0627-463821453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999305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764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Investigate ways of separating solids, based on their physical properties.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1:06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50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2660</TotalTime>
  <Words>119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Separating Solids </vt:lpstr>
      <vt:lpstr>Review: </vt:lpstr>
      <vt:lpstr>Learning Intentions</vt:lpstr>
      <vt:lpstr>Success criteria</vt:lpstr>
      <vt:lpstr>Investigation: Separating Solids</vt:lpstr>
      <vt:lpstr>Safety: 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97</cp:revision>
  <cp:lastPrinted>2024-02-16T00:26:49Z</cp:lastPrinted>
  <dcterms:created xsi:type="dcterms:W3CDTF">2014-12-08T02:11:45Z</dcterms:created>
  <dcterms:modified xsi:type="dcterms:W3CDTF">2024-05-15T05:06:21Z</dcterms:modified>
</cp:coreProperties>
</file>