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32" r:id="rId3"/>
    <p:sldId id="325" r:id="rId4"/>
    <p:sldId id="292" r:id="rId5"/>
    <p:sldId id="333" r:id="rId6"/>
    <p:sldId id="337" r:id="rId7"/>
    <p:sldId id="334" r:id="rId8"/>
    <p:sldId id="336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16/05/2024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S9nPo-cfWo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Separating Soluble Substances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16/05/2024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8034337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Review: 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F9AD-5E0A-CE49-854C-061387CD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02898"/>
            <a:ext cx="1694656" cy="105247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71B6-D01E-1253-BF4D-2EB3447E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372"/>
            <a:ext cx="7886699" cy="46705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List as many physical properties as you can.</a:t>
            </a:r>
          </a:p>
          <a:p>
            <a:pPr marL="514350" indent="-514350">
              <a:buAutoNum type="arabicPeriod"/>
            </a:pPr>
            <a:r>
              <a:rPr lang="en-AU" dirty="0"/>
              <a:t>Which property does gold panning depend on?</a:t>
            </a:r>
          </a:p>
          <a:p>
            <a:pPr marL="514350" indent="-514350">
              <a:buAutoNum type="arabicPeriod"/>
            </a:pPr>
            <a:r>
              <a:rPr lang="en-AU" dirty="0"/>
              <a:t>Which property does sieving depend on?</a:t>
            </a:r>
          </a:p>
          <a:p>
            <a:pPr marL="514350" indent="-514350">
              <a:buAutoNum type="arabicPeriod"/>
            </a:pPr>
            <a:r>
              <a:rPr lang="en-AU" dirty="0"/>
              <a:t>Which property does a centrifuge depend on?</a:t>
            </a:r>
          </a:p>
          <a:p>
            <a:pPr marL="514350" indent="-514350">
              <a:buAutoNum type="arabicPeriod"/>
            </a:pPr>
            <a:r>
              <a:rPr lang="en-AU" dirty="0"/>
              <a:t>Draw the equipment required for filtration.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chromatography as a technique for separating soluble substances.</a:t>
            </a:r>
          </a:p>
          <a:p>
            <a:pPr marL="0" indent="0">
              <a:buNone/>
            </a:pPr>
            <a:r>
              <a:rPr lang="en-US" sz="3200" dirty="0"/>
              <a:t>Compare mixtures of food dyes.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14268-8DB0-13DA-B783-F918D132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1: Paper chromatography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parating techniques ASD.pub">
            <a:extLst>
              <a:ext uri="{FF2B5EF4-FFF2-40B4-BE49-F238E27FC236}">
                <a16:creationId xmlns:a16="http://schemas.microsoft.com/office/drawing/2014/main" id="{B4338440-AAE8-7113-AE79-957A4E10AD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869" y="760287"/>
            <a:ext cx="4152000" cy="52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8D4C-E2E6-209F-CE9C-9A54C4E3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9:10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CBECF-D1E6-57E6-1A92-BAB4D17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nline Media 4" title="Science Behind - Chromatography">
            <a:hlinkClick r:id="" action="ppaction://media"/>
            <a:extLst>
              <a:ext uri="{FF2B5EF4-FFF2-40B4-BE49-F238E27FC236}">
                <a16:creationId xmlns:a16="http://schemas.microsoft.com/office/drawing/2014/main" id="{8EC07E93-F71D-9D02-A472-5452DC1A09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1519" y="485552"/>
            <a:ext cx="770096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2BB9-6DB4-CE45-BC02-AF397878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9:29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563B-1B36-5B11-2777-498273B2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310896"/>
            <a:ext cx="5987034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2: Filter paper chromatography art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00FC4E-BB82-8929-8EA8-9CF081CA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23" r="16889" b="-1"/>
          <a:stretch/>
        </p:blipFill>
        <p:spPr>
          <a:xfrm>
            <a:off x="314872" y="2128345"/>
            <a:ext cx="4183380" cy="4083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F19E31-C442-49D6-5426-4807AFDE7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3" r="7538" b="2"/>
          <a:stretch/>
        </p:blipFill>
        <p:spPr>
          <a:xfrm>
            <a:off x="4645749" y="2128367"/>
            <a:ext cx="4183380" cy="40866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AF77-1900-0A18-776B-85A23298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CA68DB-E884-4203-997E-7A47E173372C}" type="datetime1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9:19 AM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chromatography as a technique for separating soluble substances.</a:t>
            </a:r>
          </a:p>
          <a:p>
            <a:pPr marL="0" indent="0">
              <a:buNone/>
            </a:pPr>
            <a:r>
              <a:rPr lang="en-US" sz="3200" dirty="0"/>
              <a:t>Compare mixtures of food dyes.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9:17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2695</TotalTime>
  <Words>128</Words>
  <Application>Microsoft Office PowerPoint</Application>
  <PresentationFormat>On-screen Show (4:3)</PresentationFormat>
  <Paragraphs>26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 Separating Soluble Substances </vt:lpstr>
      <vt:lpstr>Review: </vt:lpstr>
      <vt:lpstr>Learning Intentions</vt:lpstr>
      <vt:lpstr>Success criteria</vt:lpstr>
      <vt:lpstr>Activity 1: Paper chromatography</vt:lpstr>
      <vt:lpstr>PowerPoint Presentation</vt:lpstr>
      <vt:lpstr>Activity 2: Filter paper chromatography art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98</cp:revision>
  <cp:lastPrinted>2024-02-16T00:26:49Z</cp:lastPrinted>
  <dcterms:created xsi:type="dcterms:W3CDTF">2014-12-08T02:11:45Z</dcterms:created>
  <dcterms:modified xsi:type="dcterms:W3CDTF">2024-05-16T01:31:08Z</dcterms:modified>
</cp:coreProperties>
</file>