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1"/>
  </p:notesMasterIdLst>
  <p:sldIdLst>
    <p:sldId id="256" r:id="rId2"/>
    <p:sldId id="332" r:id="rId3"/>
    <p:sldId id="335" r:id="rId4"/>
    <p:sldId id="325" r:id="rId5"/>
    <p:sldId id="292" r:id="rId6"/>
    <p:sldId id="338" r:id="rId7"/>
    <p:sldId id="339" r:id="rId8"/>
    <p:sldId id="340" r:id="rId9"/>
    <p:sldId id="336" r:id="rId10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62" d="100"/>
          <a:sy n="62" d="100"/>
        </p:scale>
        <p:origin x="12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7/06/2024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10:01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10:01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10:01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10:01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10:01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10:01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10:01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10:01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10:01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10:01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10:01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10:01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cZTcfdZ3Ow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inWJsangs4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R3Igc3Rhfg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The solar system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7/06/2024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3EE9-F858-1B26-23F5-259A06A7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358425"/>
            <a:ext cx="7560840" cy="441144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/>
              <a:t>The sun makes up 99.86% of the solar systems mass.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Just a pinhead of the sun’s raw materials could kill someone from 100 000 km away.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The length of a year on Pluto is 248 Earth years.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Olympus Mons is the largest volcano in the solar system, at 27 km high.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The light we see today started out in the core of the sun 30 years ago, it takes 8 years to reach us once it leaves the sun.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Some rocks on Earth are actually pieces of Mars.</a:t>
            </a:r>
          </a:p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10:01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F31645-05D7-2C16-EBC7-7D92E552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90" y="161033"/>
            <a:ext cx="1694835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3EE9-F858-1B26-23F5-259A06A7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358425"/>
            <a:ext cx="7560840" cy="4411440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AU" sz="2100" dirty="0"/>
              <a:t>Saturn has such low density, that it would float in water.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AU" sz="2100" dirty="0"/>
              <a:t>The Atlantic ocean is expanding by 3km each year.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AU" sz="2100" dirty="0"/>
              <a:t>Uranus’ axis is at 97 degrees, which means it orbits on its side, like a rolling barrel.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AU" sz="2100" dirty="0"/>
              <a:t>Venus and Uranus rotate opposite to the direction of their orbit.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AU" sz="2100" dirty="0"/>
              <a:t>Jupiter has the shortest day of all planets, rotating once every 9 hours and 55 minutes.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AU" sz="2100" dirty="0"/>
              <a:t>Pluto is no longer recognised as a planet, except in the state of California.</a:t>
            </a:r>
          </a:p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10:01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F31645-05D7-2C16-EBC7-7D92E552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90" y="161033"/>
            <a:ext cx="1694835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Predictable phenomena on Earth, including seasons and eclipses, are caused by the relative positions of the Sun, Earth and the Moon.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10:01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Define and list terrestrial planets.</a:t>
            </a:r>
          </a:p>
          <a:p>
            <a:pPr marL="0" indent="0">
              <a:buNone/>
            </a:pPr>
            <a:r>
              <a:rPr lang="en-US" sz="3200" dirty="0"/>
              <a:t>Define and list gas giants.</a:t>
            </a:r>
          </a:p>
          <a:p>
            <a:pPr marL="0" indent="0">
              <a:buNone/>
            </a:pPr>
            <a:r>
              <a:rPr lang="en-US" sz="3200" dirty="0"/>
              <a:t>Define and list ice giants.</a:t>
            </a:r>
          </a:p>
          <a:p>
            <a:pPr marL="0" indent="0">
              <a:buNone/>
            </a:pPr>
            <a:r>
              <a:rPr lang="en-US" sz="3200" dirty="0"/>
              <a:t>Compare the rotation and revolution (orbits) of the sun, planets, moons and asteroids.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10:01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5DEC-2C3A-B758-4580-0D43BEE8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The Planets In Our Solar System">
            <a:hlinkClick r:id="" action="ppaction://media"/>
            <a:extLst>
              <a:ext uri="{FF2B5EF4-FFF2-40B4-BE49-F238E27FC236}">
                <a16:creationId xmlns:a16="http://schemas.microsoft.com/office/drawing/2014/main" id="{7494CECA-5F8F-0CF5-5E74-E0376261135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512" y="131835"/>
            <a:ext cx="8784976" cy="4963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8CE9-39D6-D062-4418-8841E8D6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10:01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8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958B-11A6-5DE0-05B7-BB23E1BF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Earth's Evolution in 10 Minutes">
            <a:hlinkClick r:id="" action="ppaction://media"/>
            <a:extLst>
              <a:ext uri="{FF2B5EF4-FFF2-40B4-BE49-F238E27FC236}">
                <a16:creationId xmlns:a16="http://schemas.microsoft.com/office/drawing/2014/main" id="{66EC4C07-5F34-073B-F49F-13805369A0C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504" y="125917"/>
            <a:ext cx="8928992" cy="50452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AA515-E6AF-4BA4-3C8B-94FBD8BB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10:01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4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F422-11CA-B2A5-C3B1-8F5F2843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To Scale: THE SOLAR SYSTEM">
            <a:hlinkClick r:id="" action="ppaction://media"/>
            <a:extLst>
              <a:ext uri="{FF2B5EF4-FFF2-40B4-BE49-F238E27FC236}">
                <a16:creationId xmlns:a16="http://schemas.microsoft.com/office/drawing/2014/main" id="{C4240025-83EB-B518-4FF0-780D4A5E4AA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512" y="164388"/>
            <a:ext cx="8784976" cy="4963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9864F-2593-C951-0D17-C7C1EED5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10:01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5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Define and list terrestrial planets.</a:t>
            </a:r>
          </a:p>
          <a:p>
            <a:pPr marL="0" indent="0">
              <a:buNone/>
            </a:pPr>
            <a:r>
              <a:rPr lang="en-US" sz="3200" dirty="0"/>
              <a:t>Define and list gas giants.</a:t>
            </a:r>
          </a:p>
          <a:p>
            <a:pPr marL="0" indent="0">
              <a:buNone/>
            </a:pPr>
            <a:r>
              <a:rPr lang="en-US" sz="3200" dirty="0"/>
              <a:t>Define and list ice giants.</a:t>
            </a:r>
          </a:p>
          <a:p>
            <a:pPr marL="0" indent="0">
              <a:buNone/>
            </a:pPr>
            <a:r>
              <a:rPr lang="en-US" sz="3200" dirty="0"/>
              <a:t>Compare the rotation and revolution (orbits) of the sun, planets, moons and asteroids.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10:01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54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1953</TotalTime>
  <Words>315</Words>
  <Application>Microsoft Office PowerPoint</Application>
  <PresentationFormat>On-screen Show (4:3)</PresentationFormat>
  <Paragraphs>37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The solar system </vt:lpstr>
      <vt:lpstr>True or false?</vt:lpstr>
      <vt:lpstr>True or false?</vt:lpstr>
      <vt:lpstr>Learning Intentions</vt:lpstr>
      <vt:lpstr>Success criteria</vt:lpstr>
      <vt:lpstr>PowerPoint Presentation</vt:lpstr>
      <vt:lpstr>PowerPoint Presentation</vt:lpstr>
      <vt:lpstr>PowerPoint Presentation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82</cp:revision>
  <cp:lastPrinted>2024-02-16T00:26:49Z</cp:lastPrinted>
  <dcterms:created xsi:type="dcterms:W3CDTF">2014-12-08T02:11:45Z</dcterms:created>
  <dcterms:modified xsi:type="dcterms:W3CDTF">2024-06-07T02:10:45Z</dcterms:modified>
</cp:coreProperties>
</file>