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notesMasterIdLst>
    <p:notesMasterId r:id="rId12"/>
  </p:notesMasterIdLst>
  <p:sldIdLst>
    <p:sldId id="256" r:id="rId2"/>
    <p:sldId id="332" r:id="rId3"/>
    <p:sldId id="325" r:id="rId4"/>
    <p:sldId id="292" r:id="rId5"/>
    <p:sldId id="343" r:id="rId6"/>
    <p:sldId id="344" r:id="rId7"/>
    <p:sldId id="340" r:id="rId8"/>
    <p:sldId id="345" r:id="rId9"/>
    <p:sldId id="342" r:id="rId10"/>
    <p:sldId id="341" r:id="rId11"/>
  </p:sldIdLst>
  <p:sldSz cx="9144000" cy="6858000" type="screen4x3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09" autoAdjust="0"/>
    <p:restoredTop sz="94660"/>
  </p:normalViewPr>
  <p:slideViewPr>
    <p:cSldViewPr>
      <p:cViewPr varScale="1">
        <p:scale>
          <a:sx n="78" d="100"/>
          <a:sy n="78" d="100"/>
        </p:scale>
        <p:origin x="67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8B4FB-A71E-41A2-AA34-AFA2013BE5FB}" type="datetimeFigureOut">
              <a:rPr lang="en-AU" smtClean="0"/>
              <a:t>11/06/2024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7415"/>
            <a:ext cx="5435600" cy="446913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5" y="9433106"/>
            <a:ext cx="2944283" cy="4965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DD430-45F1-49E8-A4AA-E7762398F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769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5A684-C4A5-474C-972F-AE349DF0771C}" type="datetime12">
              <a:rPr lang="en-AU" smtClean="0"/>
              <a:t>6:46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66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6:46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5852602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6:46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729151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6:46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44753844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B66F2-D7F1-4189-BC76-7090055540FB}" type="datetime12">
              <a:rPr lang="en-AU" smtClean="0"/>
              <a:t>6:46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674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6:46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782774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6:46 PM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145305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8A7A6-F639-42ED-8094-88BBA67AA484}" type="datetime12">
              <a:rPr lang="en-AU" smtClean="0"/>
              <a:t>6:46 PM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8699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E0B0A-9009-4FB2-A86F-D469E235754F}" type="datetime12">
              <a:rPr lang="en-AU" smtClean="0"/>
              <a:t>6:46 PM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866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6:46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0236593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D9D1E-7650-4A56-B48D-468ED83D8B3C}" type="datetime12">
              <a:rPr lang="en-AU" smtClean="0"/>
              <a:t>6:46 PM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504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A68DB-E884-4203-997E-7A47E173372C}" type="datetime12">
              <a:rPr lang="en-AU" smtClean="0"/>
              <a:t>6:46 PM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DB3A2-761A-46A6-AFF4-2C8BC4946DC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162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R3Igc3Rhfg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008993"/>
            <a:ext cx="7551420" cy="3573821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AU" sz="7800" dirty="0"/>
            </a:br>
            <a:r>
              <a:rPr lang="en-AU" dirty="0"/>
              <a:t>Scale of the solar system</a:t>
            </a:r>
            <a:br>
              <a:rPr lang="en-AU" sz="7800" dirty="0"/>
            </a:br>
            <a:endParaRPr lang="en-AU" sz="7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AU"/>
              <a:t>Year 7 Science</a:t>
            </a:r>
          </a:p>
          <a:p>
            <a:pPr algn="l"/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E1DE5-4C3B-89A4-2C94-67F9D57F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19046" y="5769149"/>
            <a:ext cx="1796304" cy="365760"/>
          </a:xfrm>
        </p:spPr>
        <p:txBody>
          <a:bodyPr anchor="b">
            <a:normAutofit fontScale="70000" lnSpcReduction="20000"/>
          </a:bodyPr>
          <a:lstStyle/>
          <a:p>
            <a:pPr algn="r">
              <a:spcAft>
                <a:spcPts val="600"/>
              </a:spcAft>
            </a:pPr>
            <a:fld id="{3B32D4A2-8688-4782-ABE6-7A7223AA7781}" type="datetime1">
              <a:rPr lang="en-AU" sz="2800" b="1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11/06/2024</a:t>
            </a:fld>
            <a:endParaRPr lang="en-AU" sz="1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6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Compare the scale of the planets to the scale of their orbits.</a:t>
            </a:r>
          </a:p>
          <a:p>
            <a:pPr marL="0" indent="0">
              <a:buNone/>
            </a:pPr>
            <a:r>
              <a:rPr lang="en-US" sz="3200" dirty="0"/>
              <a:t>Use a model to represent both.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6:53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7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CDB9AE-06C3-C070-A94D-3CC6F6ED3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684708"/>
            <a:ext cx="6264465" cy="673717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Review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62A3BD-C94C-BD1C-931A-CE52A79DA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491506"/>
              </p:ext>
            </p:extLst>
          </p:nvPr>
        </p:nvGraphicFramePr>
        <p:xfrm>
          <a:off x="481330" y="623274"/>
          <a:ext cx="8178790" cy="560788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89395">
                  <a:extLst>
                    <a:ext uri="{9D8B030D-6E8A-4147-A177-3AD203B41FA5}">
                      <a16:colId xmlns:a16="http://schemas.microsoft.com/office/drawing/2014/main" val="2949908762"/>
                    </a:ext>
                  </a:extLst>
                </a:gridCol>
                <a:gridCol w="4089395">
                  <a:extLst>
                    <a:ext uri="{9D8B030D-6E8A-4147-A177-3AD203B41FA5}">
                      <a16:colId xmlns:a16="http://schemas.microsoft.com/office/drawing/2014/main" val="4226095539"/>
                    </a:ext>
                  </a:extLst>
                </a:gridCol>
              </a:tblGrid>
              <a:tr h="280394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Draw rotation vs revolution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Draw star vs planet vs moon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319304"/>
                  </a:ext>
                </a:extLst>
              </a:tr>
              <a:tr h="2803941"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Draw terrestrial planet vs gas giant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0" dirty="0">
                          <a:latin typeface="Cavolini" panose="03000502040302020204" pitchFamily="66" charset="0"/>
                          <a:cs typeface="Cavolini" panose="03000502040302020204" pitchFamily="66" charset="0"/>
                        </a:rPr>
                        <a:t>Draw axis of Earth vs axis of Uranus.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93835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783DC-4B05-6F4A-18D2-86F6C8C1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6:46 PM</a:t>
            </a:fld>
            <a:endParaRPr lang="en-AU" sz="1000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4F31645-05D7-2C16-EBC7-7D92E5521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6990" y="161033"/>
            <a:ext cx="1694835" cy="10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8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47DF9-AF84-6B56-EE0F-20E6284D4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AA0238-263E-13C3-DAFA-B1B06D2E3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C6B1B009-BF0F-FEC5-E534-450A1AE63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8DFEBE-6E8D-EE8F-B36D-F6B62A35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7C1BF5-61C5-8D39-FEB8-9B26F6F0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 fontScale="90000"/>
          </a:bodyPr>
          <a:lstStyle/>
          <a:p>
            <a:r>
              <a:rPr lang="en-AU" sz="6300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3B0E0-C632-B429-9483-316946178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492897"/>
            <a:ext cx="7687764" cy="327696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400" b="1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Predictable phenomena on Earth, including seasons and eclipses, are caused by the relative positions of the Sun, Earth and the Moon.</a:t>
            </a:r>
            <a:endParaRPr lang="en-A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37C9F-FCF0-B440-631F-E370298D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6:46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0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60D320-21F9-3294-3C64-AC5B24987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AU" sz="63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E0C25-5006-AC3C-499C-E780FF348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584" y="2564905"/>
            <a:ext cx="6984776" cy="320496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200" dirty="0"/>
              <a:t>Compare the scale of the planets to the scale of their orbits.</a:t>
            </a:r>
          </a:p>
          <a:p>
            <a:pPr marL="0" indent="0">
              <a:buNone/>
            </a:pPr>
            <a:r>
              <a:rPr lang="en-US" sz="3200" dirty="0"/>
              <a:t>Use a model to represent both.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753A7-CA5C-7317-0047-DA472F1618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78741" y="5769864"/>
            <a:ext cx="1736608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D7CA68DB-E884-4203-997E-7A47E173372C}" type="datetime12">
              <a:rPr lang="en-AU" sz="10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6:46 PM</a:t>
            </a:fld>
            <a:endParaRPr lang="en-AU" sz="1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257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3BBD7-D39B-635D-4F19-4B810CD7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116529"/>
            <a:ext cx="7944130" cy="10006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The scale of the planets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21E93-1B00-D6C2-D0F1-D832B57DF6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773" b="5542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04D5C-E372-A602-CCE5-7A0AF52F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3504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D7CA68DB-E884-4203-997E-7A47E173372C}" type="datetime12">
              <a:rPr 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7:01 PM</a:t>
            </a:fld>
            <a:endParaRPr 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46012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524DF1-0E07-C10E-B676-4E5DE1485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430" r="956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9144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9F6059-3DD2-A49B-A0ED-6AE92BEA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06" y="5317240"/>
            <a:ext cx="8408194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orbits of the planets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9144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1D22-282F-587E-8A38-B995E4E8B2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7:01 PM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651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DF422-11CA-B2A5-C3B1-8F5F2843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Online Media 4" title="To Scale: THE SOLAR SYSTEM">
            <a:hlinkClick r:id="" action="ppaction://media"/>
            <a:extLst>
              <a:ext uri="{FF2B5EF4-FFF2-40B4-BE49-F238E27FC236}">
                <a16:creationId xmlns:a16="http://schemas.microsoft.com/office/drawing/2014/main" id="{C4240025-83EB-B518-4FF0-780D4A5E4AA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79512" y="164388"/>
            <a:ext cx="8784976" cy="49638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9864F-2593-C951-0D17-C7C1EED5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A68DB-E884-4203-997E-7A47E173372C}" type="datetime12">
              <a:rPr lang="en-AU" smtClean="0"/>
              <a:t>6:46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8526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15" dur="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76B08-8881-80D0-5460-B8CAC848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D7CA68DB-E884-4203-997E-7A47E173372C}" type="datetime12">
              <a:rPr lang="en-US"/>
              <a:pPr defTabSz="914400">
                <a:spcAft>
                  <a:spcPts val="600"/>
                </a:spcAft>
              </a:pPr>
              <a:t>7:02 PM</a:t>
            </a:fld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9842D7-AD6F-2E9C-BAA5-8F78D1166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987" t="28703" r="12987" b="30348"/>
          <a:stretch/>
        </p:blipFill>
        <p:spPr>
          <a:xfrm>
            <a:off x="482600" y="1166864"/>
            <a:ext cx="8178799" cy="4524270"/>
          </a:xfrm>
          <a:prstGeom prst="rect">
            <a:avLst/>
          </a:prstGeom>
          <a:ln>
            <a:noFill/>
          </a:ln>
        </p:spPr>
      </p:pic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68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592F6-67EC-DE8F-DEB8-09F15F5CD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7781946" cy="1188950"/>
          </a:xfrm>
        </p:spPr>
        <p:txBody>
          <a:bodyPr anchor="b">
            <a:normAutofit/>
          </a:bodyPr>
          <a:lstStyle/>
          <a:p>
            <a:r>
              <a:rPr lang="en-AU" sz="4000" dirty="0"/>
              <a:t>Activity: Model of the solar system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7134B-20B8-39B5-8643-A0B7D98A3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AU" sz="3200" dirty="0"/>
              <a:t>First, calculate your scale: 1 sheet of TP is 15 million km.</a:t>
            </a:r>
          </a:p>
          <a:p>
            <a:r>
              <a:rPr lang="en-AU" sz="3200" dirty="0"/>
              <a:t>Don’t roll your whole TP out, just wind from one retort stand to another, so it does not break.</a:t>
            </a:r>
          </a:p>
          <a:p>
            <a:r>
              <a:rPr lang="en-AU" sz="3200" dirty="0"/>
              <a:t>When you’re finished, roll it all back onto the original roll.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01A39-36D8-ADA0-D256-BF17ADA3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49224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7CA68DB-E884-4203-997E-7A47E173372C}" type="datetime12">
              <a:rPr lang="en-AU" smtClean="0"/>
              <a:pPr>
                <a:spcAft>
                  <a:spcPts val="600"/>
                </a:spcAft>
              </a:pPr>
              <a:t>6:53 PM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17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1969</TotalTime>
  <Words>184</Words>
  <Application>Microsoft Office PowerPoint</Application>
  <PresentationFormat>On-screen Show (4:3)</PresentationFormat>
  <Paragraphs>31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Cavolini</vt:lpstr>
      <vt:lpstr>Times New Roman</vt:lpstr>
      <vt:lpstr>Office Theme</vt:lpstr>
      <vt:lpstr> Scale of the solar system </vt:lpstr>
      <vt:lpstr>Review</vt:lpstr>
      <vt:lpstr>Learning Intentions</vt:lpstr>
      <vt:lpstr>Success criteria</vt:lpstr>
      <vt:lpstr>The scale of the planets</vt:lpstr>
      <vt:lpstr>The orbits of the planets</vt:lpstr>
      <vt:lpstr>PowerPoint Presentation</vt:lpstr>
      <vt:lpstr>PowerPoint Presentation</vt:lpstr>
      <vt:lpstr>Activity: Model of the solar system</vt:lpstr>
      <vt:lpstr>Success criteria</vt:lpstr>
    </vt:vector>
  </TitlesOfParts>
  <Company>The 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Transition</dc:title>
  <dc:creator>JOHNSON Kristy</dc:creator>
  <cp:lastModifiedBy>Kristy Johnson</cp:lastModifiedBy>
  <cp:revision>83</cp:revision>
  <cp:lastPrinted>2024-02-16T00:26:49Z</cp:lastPrinted>
  <dcterms:created xsi:type="dcterms:W3CDTF">2014-12-08T02:11:45Z</dcterms:created>
  <dcterms:modified xsi:type="dcterms:W3CDTF">2024-06-11T11:02:58Z</dcterms:modified>
</cp:coreProperties>
</file>