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8"/>
  </p:notesMasterIdLst>
  <p:sldIdLst>
    <p:sldId id="256" r:id="rId2"/>
    <p:sldId id="332" r:id="rId3"/>
    <p:sldId id="325" r:id="rId4"/>
    <p:sldId id="292" r:id="rId5"/>
    <p:sldId id="334" r:id="rId6"/>
    <p:sldId id="333" r:id="rId7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14/06/2024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8:44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8:44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Resources/Time%20Tide%20and%20Seasons%20VID/VIDEO_TS/VTS_02_1.VO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dirty="0"/>
              <a:t>Our Earth in Motion:</a:t>
            </a:r>
            <a:br>
              <a:rPr lang="en-AU" dirty="0"/>
            </a:br>
            <a:r>
              <a:rPr lang="en-AU" dirty="0"/>
              <a:t>Time, Tide and Seasons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14/06/2024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8:44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dirty="0"/>
              <a:t>Draw the three phases of the Emu in the Sky.</a:t>
            </a:r>
          </a:p>
          <a:p>
            <a:pPr marL="514350" indent="-514350">
              <a:buAutoNum type="arabicPeriod"/>
            </a:pPr>
            <a:r>
              <a:rPr lang="en-AU" dirty="0"/>
              <a:t>How did people use the Emu as a calendar?</a:t>
            </a:r>
          </a:p>
          <a:p>
            <a:pPr marL="514350" indent="-514350">
              <a:buAutoNum type="arabicPeriod"/>
            </a:pPr>
            <a:r>
              <a:rPr lang="en-AU" dirty="0"/>
              <a:t>Give an example of a zodiac sign.</a:t>
            </a:r>
          </a:p>
          <a:p>
            <a:pPr marL="514350" indent="-514350">
              <a:buAutoNum type="arabicPeriod"/>
            </a:pPr>
            <a:r>
              <a:rPr lang="en-AU" dirty="0"/>
              <a:t>Where did the zodiac signs come from?</a:t>
            </a:r>
          </a:p>
          <a:p>
            <a:pPr marL="514350" indent="-514350">
              <a:buAutoNum type="arabicPeriod"/>
            </a:pPr>
            <a:r>
              <a:rPr lang="en-AU" dirty="0"/>
              <a:t>Why do the patterns in the stars change depending on the time of year?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C7E3B-FB54-A968-A010-E3216804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52" y="242835"/>
            <a:ext cx="2359356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Predictable phenomena on Earth, including seasons and eclipses, are caused by the relative positions of the Sun, Earth and the Moon.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what causes day and night</a:t>
            </a:r>
          </a:p>
          <a:p>
            <a:pPr marL="0" indent="0">
              <a:buNone/>
            </a:pPr>
            <a:r>
              <a:rPr lang="en-US" sz="3200" dirty="0"/>
              <a:t>Explain time zones</a:t>
            </a:r>
          </a:p>
          <a:p>
            <a:pPr marL="0" indent="0">
              <a:buNone/>
            </a:pPr>
            <a:r>
              <a:rPr lang="en-US" sz="3200" dirty="0"/>
              <a:t>Explain what causes tides</a:t>
            </a:r>
          </a:p>
          <a:p>
            <a:pPr marL="0" indent="0">
              <a:buNone/>
            </a:pPr>
            <a:r>
              <a:rPr lang="en-US" sz="3200" dirty="0"/>
              <a:t>Explain what causes seasons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F76E-4793-98E5-ECBA-BCA76618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C825-B6CA-FB01-1C75-1C1B40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 action="ppaction://hlinkfile"/>
              </a:rPr>
              <a:t>Time Tide and Seasons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C1D4-90DC-0F93-37B3-8BF6E898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6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what causes day and night</a:t>
            </a:r>
          </a:p>
          <a:p>
            <a:pPr marL="0" indent="0">
              <a:buNone/>
            </a:pPr>
            <a:r>
              <a:rPr lang="en-US" sz="3200" dirty="0"/>
              <a:t>Explain time zones</a:t>
            </a:r>
          </a:p>
          <a:p>
            <a:pPr marL="0" indent="0">
              <a:buNone/>
            </a:pPr>
            <a:r>
              <a:rPr lang="en-US" sz="3200" dirty="0"/>
              <a:t>Explain what causes tides</a:t>
            </a:r>
          </a:p>
          <a:p>
            <a:pPr marL="0" indent="0">
              <a:buNone/>
            </a:pPr>
            <a:r>
              <a:rPr lang="en-US" sz="3200" dirty="0"/>
              <a:t>Explain what causes seasons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7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2031</TotalTime>
  <Words>144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 Our Earth in Motion: Time, Tide and Seasons </vt:lpstr>
      <vt:lpstr>Review</vt:lpstr>
      <vt:lpstr>Learning Intentions</vt:lpstr>
      <vt:lpstr>Success criteria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92</cp:revision>
  <cp:lastPrinted>2024-02-16T00:26:49Z</cp:lastPrinted>
  <dcterms:created xsi:type="dcterms:W3CDTF">2014-12-08T02:11:45Z</dcterms:created>
  <dcterms:modified xsi:type="dcterms:W3CDTF">2024-06-14T00:45:47Z</dcterms:modified>
</cp:coreProperties>
</file>