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02" r:id="rId1"/>
  </p:sldMasterIdLst>
  <p:notesMasterIdLst>
    <p:notesMasterId r:id="rId9"/>
  </p:notesMasterIdLst>
  <p:sldIdLst>
    <p:sldId id="256" r:id="rId2"/>
    <p:sldId id="297" r:id="rId3"/>
    <p:sldId id="275" r:id="rId4"/>
    <p:sldId id="292" r:id="rId5"/>
    <p:sldId id="298" r:id="rId6"/>
    <p:sldId id="296" r:id="rId7"/>
    <p:sldId id="295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09" autoAdjust="0"/>
    <p:restoredTop sz="94660"/>
  </p:normalViewPr>
  <p:slideViewPr>
    <p:cSldViewPr>
      <p:cViewPr varScale="1">
        <p:scale>
          <a:sx n="108" d="100"/>
          <a:sy n="108" d="100"/>
        </p:scale>
        <p:origin x="147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8B4FB-A71E-41A2-AA34-AFA2013BE5FB}" type="datetimeFigureOut">
              <a:rPr lang="en-AU" smtClean="0"/>
              <a:t>21/02/2024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DD430-45F1-49E8-A4AA-E7762398F0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0769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A684-C4A5-474C-972F-AE349DF0771C}" type="datetime12">
              <a:rPr lang="en-AU" smtClean="0"/>
              <a:t>8:55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496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8:55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5852602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8:55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7291518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8:55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4753844"/>
      </p:ext>
    </p:extLst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66F2-D7F1-4189-BC76-7090055540FB}" type="datetime12">
              <a:rPr lang="en-AU" smtClean="0"/>
              <a:t>8:55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967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8:55 AM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9782774"/>
      </p:ext>
    </p:extLst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8:55 AM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3145305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A7A6-F639-42ED-8094-88BBA67AA484}" type="datetime12">
              <a:rPr lang="en-AU" smtClean="0"/>
              <a:t>8:55 AM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869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0B0A-9009-4FB2-A86F-D469E235754F}" type="datetime12">
              <a:rPr lang="en-AU" smtClean="0"/>
              <a:t>8:55 AM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866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8:55 AM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0236593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9D1E-7650-4A56-B48D-468ED83D8B3C}" type="datetime12">
              <a:rPr lang="en-AU" smtClean="0"/>
              <a:t>8:55 AM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504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A68DB-E884-4203-997E-7A47E173372C}" type="datetime12">
              <a:rPr lang="en-AU" smtClean="0"/>
              <a:t>8:55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162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B1KVLU3ddX0?feature=oembed" TargetMode="Externa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3930" y="1008993"/>
            <a:ext cx="6923558" cy="3542045"/>
          </a:xfrm>
        </p:spPr>
        <p:txBody>
          <a:bodyPr anchor="b">
            <a:normAutofit/>
          </a:bodyPr>
          <a:lstStyle/>
          <a:p>
            <a:pPr algn="l"/>
            <a:r>
              <a:rPr lang="en-AU" sz="8000" dirty="0"/>
              <a:t>Bunsen burners</a:t>
            </a:r>
            <a:br>
              <a:rPr lang="en-AU" sz="8000" dirty="0"/>
            </a:br>
            <a:endParaRPr lang="en-AU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3930" y="4582814"/>
            <a:ext cx="5349252" cy="1312657"/>
          </a:xfrm>
        </p:spPr>
        <p:txBody>
          <a:bodyPr anchor="t">
            <a:normAutofit/>
          </a:bodyPr>
          <a:lstStyle/>
          <a:p>
            <a:pPr algn="l"/>
            <a:r>
              <a:rPr lang="en-AU"/>
              <a:t>Year 7 Science</a:t>
            </a:r>
          </a:p>
          <a:p>
            <a:pPr algn="l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6D8B96-92B9-255C-CBEE-0F8DEB68F1F3}"/>
              </a:ext>
            </a:extLst>
          </p:cNvPr>
          <p:cNvSpPr txBox="1"/>
          <p:nvPr/>
        </p:nvSpPr>
        <p:spPr>
          <a:xfrm>
            <a:off x="6855450" y="12054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3B32D4A2-8688-4782-ABE6-7A7223AA7781}" type="datetime1">
              <a:rPr kumimoji="0" lang="en-AU" sz="2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21/02/2024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5464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A172C-DC72-2678-351E-C3EED4B6B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00026-2962-09C0-CFBF-CF86D696A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Steps to lighting a Bunsen burner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AC8CC-91BE-EBB2-DDFE-BB6634024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8:55 AM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86B588-33CB-B05F-D1B0-AF28D1C15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192" y="116632"/>
            <a:ext cx="2759198" cy="1450922"/>
          </a:xfrm>
          <a:prstGeom prst="rect">
            <a:avLst/>
          </a:prstGeom>
        </p:spPr>
      </p:pic>
      <p:pic>
        <p:nvPicPr>
          <p:cNvPr id="6" name="Online Media 5" title="2 Minute Groovy Themed Timer">
            <a:hlinkClick r:id="" action="ppaction://media"/>
            <a:extLst>
              <a:ext uri="{FF2B5EF4-FFF2-40B4-BE49-F238E27FC236}">
                <a16:creationId xmlns:a16="http://schemas.microsoft.com/office/drawing/2014/main" id="{54F94D39-D02B-FC50-3432-3D542F6912CE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6008257" y="5012741"/>
            <a:ext cx="3023540" cy="17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170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C3E149-43A2-C5C5-7542-BB20454F5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 fontScale="90000"/>
          </a:bodyPr>
          <a:lstStyle/>
          <a:p>
            <a:r>
              <a:rPr lang="en-AU" sz="6300" dirty="0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32D8A-4DEC-D6AE-F389-91314654D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616" y="2492897"/>
            <a:ext cx="7399732" cy="327696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sz="3200" dirty="0">
                <a:latin typeface="Arial" panose="020B0604020202020204" pitchFamily="34" charset="0"/>
                <a:ea typeface="Times New Roman" panose="02020603050405020304" pitchFamily="18" charset="0"/>
              </a:rPr>
              <a:t>C</a:t>
            </a:r>
            <a:r>
              <a:rPr lang="en-AU" sz="3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onduct experiments, ensuring safety and ethical guidelines are followed </a:t>
            </a:r>
            <a:endParaRPr lang="en-AU" sz="6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939EB-CE40-B56F-D607-B8A56761F5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8:55 AM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907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0D320-21F9-3294-3C64-AC5B24987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AU" sz="6300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E0C25-5006-AC3C-499C-E780FF348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r>
              <a:rPr lang="en-AU" dirty="0"/>
              <a:t>Use equipment safely</a:t>
            </a:r>
          </a:p>
          <a:p>
            <a:r>
              <a:rPr lang="en-AU" dirty="0"/>
              <a:t>Use correct units for measurements</a:t>
            </a:r>
          </a:p>
          <a:p>
            <a:r>
              <a:rPr lang="en-AU" dirty="0"/>
              <a:t>Record data in tables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753A7-CA5C-7317-0047-DA472F16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8:55 AM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257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2E31D8-1CC2-0EB2-3D55-FD03C5449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706" y="679731"/>
            <a:ext cx="3128996" cy="373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Hot, hotter, hottest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062324" y="1"/>
            <a:ext cx="1834788" cy="5777808"/>
            <a:chOff x="329184" y="1"/>
            <a:chExt cx="524256" cy="5777808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9948" y="269324"/>
            <a:ext cx="4587584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768113-2317-9086-B107-A8D67240AB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687" b="11271"/>
          <a:stretch/>
        </p:blipFill>
        <p:spPr>
          <a:xfrm>
            <a:off x="2843808" y="1556792"/>
            <a:ext cx="5704714" cy="352458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01CB9-E739-F0BD-B488-59F8A9C5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2628" y="649224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D7CA68DB-E884-4203-997E-7A47E173372C}" type="datetime12">
              <a:rPr lang="en-US" smtClean="0"/>
              <a:pPr defTabSz="914400">
                <a:spcAft>
                  <a:spcPts val="600"/>
                </a:spcAft>
              </a:pPr>
              <a:t>8:55 AM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8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0D320-21F9-3294-3C64-AC5B24987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AU" sz="6300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E0C25-5006-AC3C-499C-E780FF348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r>
              <a:rPr lang="en-AU" dirty="0"/>
              <a:t>Use equipment safely</a:t>
            </a:r>
          </a:p>
          <a:p>
            <a:r>
              <a:rPr lang="en-AU" dirty="0"/>
              <a:t>Use correct units for measurements</a:t>
            </a:r>
          </a:p>
          <a:p>
            <a:r>
              <a:rPr lang="en-AU" dirty="0"/>
              <a:t>Record data in tables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753A7-CA5C-7317-0047-DA472F16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8:55 AM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218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4D24E1-8EB4-2AA5-7D46-1F5EED648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AU" sz="6300" dirty="0"/>
              <a:t>Don’t forget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3B8C8-4860-AAA7-78AC-959E7D687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930" y="2969469"/>
            <a:ext cx="7280478" cy="280039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sz="3200" dirty="0"/>
              <a:t>Homework sheet – laboratory equipment</a:t>
            </a:r>
          </a:p>
          <a:p>
            <a:pPr marL="0" indent="0">
              <a:buNone/>
            </a:pPr>
            <a:r>
              <a:rPr lang="en-AU" sz="3200" dirty="0"/>
              <a:t>Due </a:t>
            </a:r>
            <a:r>
              <a:rPr lang="en-AU" sz="3200" b="1" dirty="0"/>
              <a:t>Monday 12 Feb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9CEE7-6872-CF3C-27B3-3B1774CC47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8:55 AM</a:t>
            </a:fld>
            <a:endParaRPr lang="en-AU" sz="100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02F258-CFB4-C8DA-6A3E-6D524D6FAD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644" b="21524"/>
          <a:stretch/>
        </p:blipFill>
        <p:spPr>
          <a:xfrm>
            <a:off x="5442446" y="705498"/>
            <a:ext cx="2966151" cy="171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467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626</TotalTime>
  <Words>76</Words>
  <Application>Microsoft Office PowerPoint</Application>
  <PresentationFormat>On-screen Show (4:3)</PresentationFormat>
  <Paragraphs>25</Paragraphs>
  <Slides>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Bunsen burners </vt:lpstr>
      <vt:lpstr>Review</vt:lpstr>
      <vt:lpstr>Learning Intentions</vt:lpstr>
      <vt:lpstr>Success criteria</vt:lpstr>
      <vt:lpstr>Hot, hotter, hottest</vt:lpstr>
      <vt:lpstr>Success criteria</vt:lpstr>
      <vt:lpstr>Don’t forget</vt:lpstr>
    </vt:vector>
  </TitlesOfParts>
  <Company>The Department of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</dc:title>
  <dc:creator>JOHNSON Kristy</dc:creator>
  <cp:lastModifiedBy>JOHNSON Kristy [Narrogin Senior High School]</cp:lastModifiedBy>
  <cp:revision>32</cp:revision>
  <dcterms:created xsi:type="dcterms:W3CDTF">2014-12-08T02:11:45Z</dcterms:created>
  <dcterms:modified xsi:type="dcterms:W3CDTF">2024-02-21T00:55:42Z</dcterms:modified>
</cp:coreProperties>
</file>