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2" r:id="rId1"/>
  </p:sldMasterIdLst>
  <p:notesMasterIdLst>
    <p:notesMasterId r:id="rId21"/>
  </p:notesMasterIdLst>
  <p:sldIdLst>
    <p:sldId id="256" r:id="rId2"/>
    <p:sldId id="277" r:id="rId3"/>
    <p:sldId id="307" r:id="rId4"/>
    <p:sldId id="306" r:id="rId5"/>
    <p:sldId id="305" r:id="rId6"/>
    <p:sldId id="304" r:id="rId7"/>
    <p:sldId id="303" r:id="rId8"/>
    <p:sldId id="302" r:id="rId9"/>
    <p:sldId id="301" r:id="rId10"/>
    <p:sldId id="300" r:id="rId11"/>
    <p:sldId id="299" r:id="rId12"/>
    <p:sldId id="275" r:id="rId13"/>
    <p:sldId id="292" r:id="rId14"/>
    <p:sldId id="278" r:id="rId15"/>
    <p:sldId id="310" r:id="rId16"/>
    <p:sldId id="309" r:id="rId17"/>
    <p:sldId id="298" r:id="rId18"/>
    <p:sldId id="308" r:id="rId19"/>
    <p:sldId id="29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9" autoAdjust="0"/>
    <p:restoredTop sz="94660"/>
  </p:normalViewPr>
  <p:slideViewPr>
    <p:cSldViewPr>
      <p:cViewPr varScale="1">
        <p:scale>
          <a:sx n="108" d="100"/>
          <a:sy n="108" d="100"/>
        </p:scale>
        <p:origin x="154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8:55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8:55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8:55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8:55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8:55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8:55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8:55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8:55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8:55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IrLyE7iz50?feature=oembe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RSAaQrUpbc?feature=oembed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6923558" cy="3542045"/>
          </a:xfrm>
        </p:spPr>
        <p:txBody>
          <a:bodyPr anchor="b">
            <a:normAutofit/>
          </a:bodyPr>
          <a:lstStyle/>
          <a:p>
            <a:pPr algn="l"/>
            <a:r>
              <a:rPr lang="en-AU" sz="8000" dirty="0"/>
              <a:t>Measuring</a:t>
            </a:r>
            <a:br>
              <a:rPr lang="en-AU" sz="8000" dirty="0"/>
            </a:br>
            <a:endParaRPr lang="en-AU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FCB6E3-7FBF-4667-59F1-657091CE565C}"/>
              </a:ext>
            </a:extLst>
          </p:cNvPr>
          <p:cNvSpPr txBox="1"/>
          <p:nvPr/>
        </p:nvSpPr>
        <p:spPr>
          <a:xfrm>
            <a:off x="6804248" y="10005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3B32D4A2-8688-4782-ABE6-7A7223AA7781}" type="datetime1">
              <a:rPr kumimoji="0" lang="en-AU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21/02/2024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7C24-0288-FF02-D677-F762D59E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83" y="638141"/>
            <a:ext cx="7687765" cy="698618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Review: Name these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C9FA9-4A36-0088-9CCF-DC385BD9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8:55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53DE68-72CC-4176-F45E-CBBEB5EA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97" y="1469760"/>
            <a:ext cx="7886700" cy="4351338"/>
          </a:xfrm>
        </p:spPr>
        <p:txBody>
          <a:bodyPr/>
          <a:lstStyle/>
          <a:p>
            <a:r>
              <a:rPr lang="en-AU" dirty="0"/>
              <a:t>9.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EC90A-E09A-3066-E723-97CD604D4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07" t="3037" r="15511" b="7929"/>
          <a:stretch/>
        </p:blipFill>
        <p:spPr>
          <a:xfrm>
            <a:off x="3258964" y="1473949"/>
            <a:ext cx="2626072" cy="4506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206326-3D8E-07E2-5305-1A79BDE6A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769" y="123526"/>
            <a:ext cx="2316681" cy="14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13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7C24-0288-FF02-D677-F762D59E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83" y="638141"/>
            <a:ext cx="7687765" cy="698618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Review: Name these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C9FA9-4A36-0088-9CCF-DC385BD9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8:55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53DE68-72CC-4176-F45E-CBBEB5EA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97" y="1469760"/>
            <a:ext cx="7886700" cy="4351338"/>
          </a:xfrm>
        </p:spPr>
        <p:txBody>
          <a:bodyPr/>
          <a:lstStyle/>
          <a:p>
            <a:r>
              <a:rPr lang="en-AU" dirty="0"/>
              <a:t>10.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C36BF9-D598-6C10-F3FC-A867B9069C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00" t="13040" r="33201" b="13040"/>
          <a:stretch/>
        </p:blipFill>
        <p:spPr>
          <a:xfrm>
            <a:off x="3203848" y="1568733"/>
            <a:ext cx="1944216" cy="4277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40E912-7601-3DC3-3703-0D23AF4E8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769" y="53912"/>
            <a:ext cx="2316681" cy="14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9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3E149-43A2-C5C5-7542-BB20454F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2D8A-4DEC-D6AE-F389-91314654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2492897"/>
            <a:ext cx="7399732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lang="en-AU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onduct experiments, ensuring safety and ethical guidelines are followed </a:t>
            </a:r>
            <a:endParaRPr lang="en-AU" sz="6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39EB-CE40-B56F-D607-B8A56761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8:55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0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AU" dirty="0"/>
              <a:t>Use measuring equipment safely</a:t>
            </a:r>
          </a:p>
          <a:p>
            <a:r>
              <a:rPr lang="en-AU" dirty="0"/>
              <a:t>Use correct units for measurements</a:t>
            </a:r>
          </a:p>
          <a:p>
            <a:r>
              <a:rPr lang="en-AU" dirty="0"/>
              <a:t>Record data in tables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8:55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12B0C-8F7F-3973-07FA-4350B0F9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56" y="776087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AU" sz="4200" dirty="0"/>
              <a:t>Measuring          </a:t>
            </a:r>
            <a:r>
              <a:rPr lang="en-AU" sz="4200" dirty="0">
                <a:solidFill>
                  <a:schemeClr val="bg1">
                    <a:lumMod val="75000"/>
                  </a:schemeClr>
                </a:solidFill>
              </a:rPr>
              <a:t>Date: </a:t>
            </a:r>
            <a:fld id="{3CF97443-543C-4FCC-A1BC-F2C0D69082FB}" type="datetime1">
              <a:rPr lang="en-AU" sz="4200" b="1" smtClean="0"/>
              <a:t>21/02/2024</a:t>
            </a:fld>
            <a:endParaRPr lang="en-AU" sz="420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AD1B6-8A46-C55C-658A-1E67EC61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8:55 AM</a:t>
            </a:fld>
            <a:endParaRPr lang="en-AU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87D1B92-A080-4D44-C379-F1FEBDFC0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406968"/>
              </p:ext>
            </p:extLst>
          </p:nvPr>
        </p:nvGraphicFramePr>
        <p:xfrm>
          <a:off x="573734" y="2060848"/>
          <a:ext cx="8219236" cy="4052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4809">
                  <a:extLst>
                    <a:ext uri="{9D8B030D-6E8A-4147-A177-3AD203B41FA5}">
                      <a16:colId xmlns:a16="http://schemas.microsoft.com/office/drawing/2014/main" val="847035098"/>
                    </a:ext>
                  </a:extLst>
                </a:gridCol>
                <a:gridCol w="2054809">
                  <a:extLst>
                    <a:ext uri="{9D8B030D-6E8A-4147-A177-3AD203B41FA5}">
                      <a16:colId xmlns:a16="http://schemas.microsoft.com/office/drawing/2014/main" val="1109949482"/>
                    </a:ext>
                  </a:extLst>
                </a:gridCol>
                <a:gridCol w="2054809">
                  <a:extLst>
                    <a:ext uri="{9D8B030D-6E8A-4147-A177-3AD203B41FA5}">
                      <a16:colId xmlns:a16="http://schemas.microsoft.com/office/drawing/2014/main" val="6155920"/>
                    </a:ext>
                  </a:extLst>
                </a:gridCol>
                <a:gridCol w="2054809">
                  <a:extLst>
                    <a:ext uri="{9D8B030D-6E8A-4147-A177-3AD203B41FA5}">
                      <a16:colId xmlns:a16="http://schemas.microsoft.com/office/drawing/2014/main" val="3718015369"/>
                    </a:ext>
                  </a:extLst>
                </a:gridCol>
              </a:tblGrid>
              <a:tr h="578916">
                <a:tc>
                  <a:txBody>
                    <a:bodyPr/>
                    <a:lstStyle/>
                    <a:p>
                      <a:r>
                        <a:rPr lang="en-AU" sz="2000" b="1" dirty="0">
                          <a:solidFill>
                            <a:schemeClr val="accent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b="1" dirty="0">
                          <a:solidFill>
                            <a:schemeClr val="accent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b="1" dirty="0">
                          <a:solidFill>
                            <a:schemeClr val="accent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b="1" dirty="0">
                          <a:solidFill>
                            <a:schemeClr val="accent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093383"/>
                  </a:ext>
                </a:extLst>
              </a:tr>
              <a:tr h="578916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719946"/>
                  </a:ext>
                </a:extLst>
              </a:tr>
              <a:tr h="578916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481505"/>
                  </a:ext>
                </a:extLst>
              </a:tr>
              <a:tr h="578916"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995843"/>
                  </a:ext>
                </a:extLst>
              </a:tr>
              <a:tr h="578916"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38915"/>
                  </a:ext>
                </a:extLst>
              </a:tr>
              <a:tr h="578916"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761923"/>
                  </a:ext>
                </a:extLst>
              </a:tr>
              <a:tr h="578916"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81241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C31BDA6-7E57-18F8-B746-2C94EDF57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23157"/>
            <a:ext cx="1901561" cy="12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01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7E922-5981-509A-44D3-CB14F95F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84" y="601583"/>
            <a:ext cx="3027251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Measuring liquids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1DEC6-DEC0-7A31-3D27-18EB94B9C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177" y="2531717"/>
            <a:ext cx="2983095" cy="453275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indent="0">
              <a:buNone/>
            </a:pPr>
            <a:r>
              <a:rPr lang="en-US" kern="12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meniscus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984992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391886"/>
            <a:ext cx="4507025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DDDA4-A352-1478-9AC3-820CDA22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869" y="1323623"/>
            <a:ext cx="4152000" cy="4152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E21EA-D35F-4B4F-6BFC-7039A28F0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41869" y="649224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7CA68DB-E884-4203-997E-7A47E173372C}" type="datetime12">
              <a:rPr lang="en-US" smtClean="0"/>
              <a:pPr defTabSz="914400">
                <a:spcAft>
                  <a:spcPts val="600"/>
                </a:spcAft>
              </a:pPr>
              <a:t>8:55 AM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2B135C-D77A-B214-FC94-18B9BE5EC746}"/>
              </a:ext>
            </a:extLst>
          </p:cNvPr>
          <p:cNvCxnSpPr/>
          <p:nvPr/>
        </p:nvCxnSpPr>
        <p:spPr>
          <a:xfrm>
            <a:off x="2771800" y="2708920"/>
            <a:ext cx="2880320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63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9B54-5EC7-3B21-D5A0-8EF710D1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Online Media 4" title="3 Minute Timer">
            <a:hlinkClick r:id="" action="ppaction://media"/>
            <a:extLst>
              <a:ext uri="{FF2B5EF4-FFF2-40B4-BE49-F238E27FC236}">
                <a16:creationId xmlns:a16="http://schemas.microsoft.com/office/drawing/2014/main" id="{0EA45BAF-AFF3-C147-DBB0-04B678C670C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22313" y="1825625"/>
            <a:ext cx="7700962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EF873-36DB-38D2-49A2-17E9D1F8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8:55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57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"/>
                            </p:stCondLst>
                            <p:childTnLst>
                              <p:par>
                                <p:cTn id="3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"/>
                            </p:stCondLst>
                            <p:childTnLst>
                              <p:par>
                                <p:cTn id="3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0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EE41-118C-24F0-622B-4A429C4C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Online Media 4" title="2 Minute Countdown Timer">
            <a:hlinkClick r:id="" action="ppaction://media"/>
            <a:extLst>
              <a:ext uri="{FF2B5EF4-FFF2-40B4-BE49-F238E27FC236}">
                <a16:creationId xmlns:a16="http://schemas.microsoft.com/office/drawing/2014/main" id="{3554A271-6636-5017-0552-D673963D3D7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22313" y="1825625"/>
            <a:ext cx="7700962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824E-B99B-063E-C7D1-993F2FD8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8:55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687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"/>
                            </p:stCondLst>
                            <p:childTnLst>
                              <p:par>
                                <p:cTn id="3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"/>
                            </p:stCondLst>
                            <p:childTnLst>
                              <p:par>
                                <p:cTn id="3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0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AU" dirty="0"/>
              <a:t>Use measuring equipment safely</a:t>
            </a:r>
          </a:p>
          <a:p>
            <a:r>
              <a:rPr lang="en-AU" dirty="0"/>
              <a:t>Use correct units for measurements</a:t>
            </a:r>
          </a:p>
          <a:p>
            <a:r>
              <a:rPr lang="en-AU" dirty="0"/>
              <a:t>Record data in tables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8:55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88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D24E1-8EB4-2AA5-7D46-1F5EED64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Don’t forget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B8C8-4860-AAA7-78AC-959E7D687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7280478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/>
              <a:t>Homework sheet – laboratory equipment</a:t>
            </a:r>
          </a:p>
          <a:p>
            <a:pPr marL="0" indent="0">
              <a:buNone/>
            </a:pPr>
            <a:r>
              <a:rPr lang="en-AU" sz="3200" dirty="0"/>
              <a:t>Due </a:t>
            </a:r>
            <a:r>
              <a:rPr lang="en-AU" sz="3200" b="1" dirty="0"/>
              <a:t>Monday 12 Feb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9CEE7-6872-CF3C-27B3-3B1774CC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8:55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2F258-CFB4-C8DA-6A3E-6D524D6FA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44" b="21524"/>
          <a:stretch/>
        </p:blipFill>
        <p:spPr>
          <a:xfrm>
            <a:off x="5442446" y="705498"/>
            <a:ext cx="2966151" cy="171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6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7C24-0288-FF02-D677-F762D59E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83" y="638141"/>
            <a:ext cx="7687765" cy="698618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Review: Name these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C9FA9-4A36-0088-9CCF-DC385BD9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8:55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53DE68-72CC-4176-F45E-CBBEB5EA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97" y="1469760"/>
            <a:ext cx="7886700" cy="4351338"/>
          </a:xfrm>
        </p:spPr>
        <p:txBody>
          <a:bodyPr/>
          <a:lstStyle/>
          <a:p>
            <a:r>
              <a:rPr lang="en-AU" dirty="0"/>
              <a:t>1. </a:t>
            </a:r>
          </a:p>
        </p:txBody>
      </p:sp>
      <p:pic>
        <p:nvPicPr>
          <p:cNvPr id="1030" name="Picture 6" descr="Beaker Images – Browse 260,476 Stock Photos, Vectors, and ...">
            <a:extLst>
              <a:ext uri="{FF2B5EF4-FFF2-40B4-BE49-F238E27FC236}">
                <a16:creationId xmlns:a16="http://schemas.microsoft.com/office/drawing/2014/main" id="{189C4260-A271-DCF6-DCCD-D86B49C60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1714500"/>
            <a:ext cx="3171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0F4C4-2B03-01CB-5CAC-0A78D4673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445" y="213322"/>
            <a:ext cx="2316681" cy="14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7C24-0288-FF02-D677-F762D59E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83" y="638141"/>
            <a:ext cx="7687765" cy="698618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Review: Name these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C9FA9-4A36-0088-9CCF-DC385BD9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8:55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53DE68-72CC-4176-F45E-CBBEB5EA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97" y="1469760"/>
            <a:ext cx="7886700" cy="4351338"/>
          </a:xfrm>
        </p:spPr>
        <p:txBody>
          <a:bodyPr/>
          <a:lstStyle/>
          <a:p>
            <a:r>
              <a:rPr lang="en-AU" dirty="0"/>
              <a:t>2.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8321B-1272-8760-BBE9-71948A343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01" y="1312852"/>
            <a:ext cx="4708435" cy="4708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244C56-9C1D-27BB-C77B-3BA17897A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902" y="123526"/>
            <a:ext cx="2316681" cy="14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4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7C24-0288-FF02-D677-F762D59E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83" y="638141"/>
            <a:ext cx="7687765" cy="698618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Review: Name these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C9FA9-4A36-0088-9CCF-DC385BD9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8:55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53DE68-72CC-4176-F45E-CBBEB5EA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006" y="1553125"/>
            <a:ext cx="7734255" cy="4267972"/>
          </a:xfrm>
        </p:spPr>
        <p:txBody>
          <a:bodyPr/>
          <a:lstStyle/>
          <a:p>
            <a:r>
              <a:rPr lang="en-AU" dirty="0"/>
              <a:t>3.</a:t>
            </a:r>
          </a:p>
        </p:txBody>
      </p:sp>
      <p:pic>
        <p:nvPicPr>
          <p:cNvPr id="2050" name="Picture 2" descr="Academy Filter Funnel Short Stem 45mm Pk of 10 [98910]">
            <a:extLst>
              <a:ext uri="{FF2B5EF4-FFF2-40B4-BE49-F238E27FC236}">
                <a16:creationId xmlns:a16="http://schemas.microsoft.com/office/drawing/2014/main" id="{27EFB4DE-0EE8-D7FE-6C0A-20871A796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622" y="2132856"/>
            <a:ext cx="1662967" cy="264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422A34-E680-E0F7-1EF9-31881242F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839" y="206891"/>
            <a:ext cx="2316681" cy="14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8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7C24-0288-FF02-D677-F762D59E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83" y="638141"/>
            <a:ext cx="7687765" cy="698618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Review: Name these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C9FA9-4A36-0088-9CCF-DC385BD9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8:55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53DE68-72CC-4176-F45E-CBBEB5EA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97" y="1469760"/>
            <a:ext cx="7886700" cy="4351338"/>
          </a:xfrm>
        </p:spPr>
        <p:txBody>
          <a:bodyPr/>
          <a:lstStyle/>
          <a:p>
            <a:r>
              <a:rPr lang="en-AU" dirty="0"/>
              <a:t>4.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B078DF-61CF-45AF-4A6C-616A099D9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16" r="31165"/>
          <a:stretch/>
        </p:blipFill>
        <p:spPr>
          <a:xfrm rot="3411174">
            <a:off x="3955836" y="-31612"/>
            <a:ext cx="1504729" cy="7178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8B0ABC-46E5-420E-9106-8D4D2F342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769" y="164523"/>
            <a:ext cx="2316681" cy="14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2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7C24-0288-FF02-D677-F762D59E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83" y="638141"/>
            <a:ext cx="7687765" cy="698618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Review: Name these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C9FA9-4A36-0088-9CCF-DC385BD9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8:55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53DE68-72CC-4176-F45E-CBBEB5EA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97" y="1469760"/>
            <a:ext cx="7886700" cy="4351338"/>
          </a:xfrm>
        </p:spPr>
        <p:txBody>
          <a:bodyPr/>
          <a:lstStyle/>
          <a:p>
            <a:r>
              <a:rPr lang="en-AU" dirty="0"/>
              <a:t>5.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55571A-F066-8365-A627-A00A7727C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74" t="7702" r="16420" b="8220"/>
          <a:stretch/>
        </p:blipFill>
        <p:spPr>
          <a:xfrm>
            <a:off x="2843808" y="1556791"/>
            <a:ext cx="3588732" cy="45781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C8955F-A9E3-BD89-16B6-55D574702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014" y="36156"/>
            <a:ext cx="2316681" cy="14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7C24-0288-FF02-D677-F762D59E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83" y="638141"/>
            <a:ext cx="7687765" cy="698618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Review: Name these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C9FA9-4A36-0088-9CCF-DC385BD9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8:55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53DE68-72CC-4176-F45E-CBBEB5EA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97" y="1469760"/>
            <a:ext cx="7886700" cy="4351338"/>
          </a:xfrm>
        </p:spPr>
        <p:txBody>
          <a:bodyPr/>
          <a:lstStyle/>
          <a:p>
            <a:r>
              <a:rPr lang="en-AU" dirty="0"/>
              <a:t>6.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F0F727-DD3F-7283-8EE1-47770E379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5" y="1770099"/>
            <a:ext cx="4542343" cy="3171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282B76-AE0B-FC20-C5CB-7623D4675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769" y="123526"/>
            <a:ext cx="2316681" cy="14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7C24-0288-FF02-D677-F762D59E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83" y="638141"/>
            <a:ext cx="7687765" cy="698618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Review: Name these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C9FA9-4A36-0088-9CCF-DC385BD9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8:55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53DE68-72CC-4176-F45E-CBBEB5EA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97" y="1469760"/>
            <a:ext cx="7886700" cy="4351338"/>
          </a:xfrm>
        </p:spPr>
        <p:txBody>
          <a:bodyPr/>
          <a:lstStyle/>
          <a:p>
            <a:r>
              <a:rPr lang="en-AU" dirty="0"/>
              <a:t>7.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24EF35-AF88-9339-7A31-D8DCC80D4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024" y="1515105"/>
            <a:ext cx="4056774" cy="3824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2D0E9A-B617-DA8A-60E1-5ACF24375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769" y="123526"/>
            <a:ext cx="2316681" cy="14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98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7C24-0288-FF02-D677-F762D59E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83" y="638141"/>
            <a:ext cx="7687765" cy="698618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Review: Name these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C9FA9-4A36-0088-9CCF-DC385BD9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8:55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53DE68-72CC-4176-F45E-CBBEB5EA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97" y="1469760"/>
            <a:ext cx="7886700" cy="4351338"/>
          </a:xfrm>
        </p:spPr>
        <p:txBody>
          <a:bodyPr/>
          <a:lstStyle/>
          <a:p>
            <a:r>
              <a:rPr lang="en-AU" dirty="0"/>
              <a:t>8.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DACB37-7B84-803A-1305-F3958C054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42" t="4128" r="8943" b="8173"/>
          <a:stretch/>
        </p:blipFill>
        <p:spPr>
          <a:xfrm>
            <a:off x="3401704" y="1479219"/>
            <a:ext cx="2338041" cy="44732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4A6DC4-9B1E-5E62-53D6-DABB3D908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852" y="123526"/>
            <a:ext cx="2316681" cy="14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2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615</TotalTime>
  <Words>160</Words>
  <Application>Microsoft Office PowerPoint</Application>
  <PresentationFormat>On-screen Show (4:3)</PresentationFormat>
  <Paragraphs>73</Paragraphs>
  <Slides>19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Cavolini</vt:lpstr>
      <vt:lpstr>Office Theme</vt:lpstr>
      <vt:lpstr>Measuring </vt:lpstr>
      <vt:lpstr>Review: Name these</vt:lpstr>
      <vt:lpstr>Review: Name these</vt:lpstr>
      <vt:lpstr>Review: Name these</vt:lpstr>
      <vt:lpstr>Review: Name these</vt:lpstr>
      <vt:lpstr>Review: Name these</vt:lpstr>
      <vt:lpstr>Review: Name these</vt:lpstr>
      <vt:lpstr>Review: Name these</vt:lpstr>
      <vt:lpstr>Review: Name these</vt:lpstr>
      <vt:lpstr>Review: Name these</vt:lpstr>
      <vt:lpstr>Review: Name these</vt:lpstr>
      <vt:lpstr>Learning Intentions</vt:lpstr>
      <vt:lpstr>Success criteria</vt:lpstr>
      <vt:lpstr>Measuring          Date: 21/02/2024</vt:lpstr>
      <vt:lpstr>Measuring liquids</vt:lpstr>
      <vt:lpstr>PowerPoint Presentation</vt:lpstr>
      <vt:lpstr>PowerPoint Presentation</vt:lpstr>
      <vt:lpstr>Success criteria</vt:lpstr>
      <vt:lpstr>Don’t forget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31</cp:revision>
  <dcterms:created xsi:type="dcterms:W3CDTF">2014-12-08T02:11:45Z</dcterms:created>
  <dcterms:modified xsi:type="dcterms:W3CDTF">2024-02-21T00:56:30Z</dcterms:modified>
</cp:coreProperties>
</file>