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2" r:id="rId1"/>
  </p:sldMasterIdLst>
  <p:notesMasterIdLst>
    <p:notesMasterId r:id="rId11"/>
  </p:notesMasterIdLst>
  <p:sldIdLst>
    <p:sldId id="256" r:id="rId2"/>
    <p:sldId id="277" r:id="rId3"/>
    <p:sldId id="311" r:id="rId4"/>
    <p:sldId id="275" r:id="rId5"/>
    <p:sldId id="292" r:id="rId6"/>
    <p:sldId id="278" r:id="rId7"/>
    <p:sldId id="312" r:id="rId8"/>
    <p:sldId id="308" r:id="rId9"/>
    <p:sldId id="295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8:56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8:56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8:56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8:56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8:56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/>
            <a:r>
              <a:rPr lang="en-AU" sz="8000" dirty="0"/>
              <a:t>Observations and inferences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ACC5F-A570-96C1-C8B8-91449F0A1AAF}"/>
              </a:ext>
            </a:extLst>
          </p:cNvPr>
          <p:cNvSpPr txBox="1"/>
          <p:nvPr/>
        </p:nvSpPr>
        <p:spPr>
          <a:xfrm>
            <a:off x="6804248" y="10005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32D4A2-8688-4782-ABE6-7A7223AA7781}" type="datetime1">
              <a:rPr kumimoji="0" lang="en-AU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21/02/2024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8:56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7" y="146976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1. Which units would you use for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Volume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Length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Area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Mass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Force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Time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Temperature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0F4C4-2B03-01CB-5CAC-0A78D467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445" y="213322"/>
            <a:ext cx="23166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8:56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7" y="146976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2. Which equipment would you use for measuring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Volume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Length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Area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Mass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Force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Time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Temperature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0F4C4-2B03-01CB-5CAC-0A78D467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72" y="0"/>
            <a:ext cx="23166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7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492897"/>
            <a:ext cx="7399732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fair tests, measure and control variables, and select equipment to collect data with accuracy appropriate to the task  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6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8:56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AU" dirty="0"/>
              <a:t>Use measuring equipment safely</a:t>
            </a:r>
          </a:p>
          <a:p>
            <a:r>
              <a:rPr lang="en-AU" dirty="0"/>
              <a:t>Make observations and inferences</a:t>
            </a:r>
          </a:p>
          <a:p>
            <a:r>
              <a:rPr lang="en-AU" dirty="0"/>
              <a:t>Record data in 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8:56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12B0C-8F7F-3973-07FA-4350B0F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34" y="809898"/>
            <a:ext cx="8428225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Observations and Inferences </a:t>
            </a:r>
            <a:fld id="{3CF97443-543C-4FCC-A1BC-F2C0D69082FB}" type="datetime1">
              <a:rPr lang="en-AU" sz="2400" smtClean="0"/>
              <a:t>21/02/2024</a:t>
            </a:fld>
            <a:endParaRPr lang="en-AU" sz="4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D1B6-8A46-C55C-658A-1E67EC61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8:56 AM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1BDA6-7E57-18F8-B746-2C94EDF5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23157"/>
            <a:ext cx="1901561" cy="124235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59FBAE-22D0-A948-6285-77154281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b="1" dirty="0"/>
              <a:t>Observations</a:t>
            </a:r>
            <a:r>
              <a:rPr lang="en-AU" dirty="0"/>
              <a:t> are made using all five senses, but scientists use </a:t>
            </a:r>
            <a:r>
              <a:rPr lang="en-AU" b="1" dirty="0"/>
              <a:t>sight</a:t>
            </a:r>
            <a:r>
              <a:rPr lang="en-AU" dirty="0"/>
              <a:t> the most.</a:t>
            </a:r>
          </a:p>
          <a:p>
            <a:r>
              <a:rPr lang="en-AU" dirty="0"/>
              <a:t>Observations can be </a:t>
            </a:r>
            <a:r>
              <a:rPr lang="en-AU" b="1" dirty="0"/>
              <a:t>qualitative</a:t>
            </a:r>
            <a:r>
              <a:rPr lang="en-AU" dirty="0"/>
              <a:t> (using descriptions) or </a:t>
            </a:r>
            <a:r>
              <a:rPr lang="en-AU" b="1" dirty="0"/>
              <a:t>quantitative</a:t>
            </a:r>
            <a:r>
              <a:rPr lang="en-AU" dirty="0"/>
              <a:t> (using numbers) such as </a:t>
            </a:r>
            <a:r>
              <a:rPr lang="en-AU" b="1" dirty="0"/>
              <a:t>measurements</a:t>
            </a:r>
          </a:p>
          <a:p>
            <a:r>
              <a:rPr lang="en-AU" b="1" dirty="0"/>
              <a:t>Inferences</a:t>
            </a:r>
            <a:r>
              <a:rPr lang="en-AU" dirty="0"/>
              <a:t> use </a:t>
            </a:r>
            <a:r>
              <a:rPr lang="en-AU" b="1" dirty="0"/>
              <a:t>reasoning</a:t>
            </a:r>
            <a:r>
              <a:rPr lang="en-AU" dirty="0"/>
              <a:t> or </a:t>
            </a:r>
            <a:r>
              <a:rPr lang="en-AU" b="1" dirty="0"/>
              <a:t>evidence</a:t>
            </a:r>
            <a:r>
              <a:rPr lang="en-AU" dirty="0"/>
              <a:t> to explain observations or reach conclusions.</a:t>
            </a:r>
          </a:p>
        </p:txBody>
      </p:sp>
    </p:spTree>
    <p:extLst>
      <p:ext uri="{BB962C8B-B14F-4D97-AF65-F5344CB8AC3E}">
        <p14:creationId xmlns:p14="http://schemas.microsoft.com/office/powerpoint/2010/main" val="162810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7D375-FCC8-05E9-D0A7-0E1D3119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r>
              <a:rPr lang="en-AU" sz="3500"/>
              <a:t>Suffocating candles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59F1C30-D75E-12E2-AA8D-D29A2E31D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E29E5-8928-E90C-D339-F1DE8A787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r="25099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6D1D0-46C3-4769-8A9E-B789084C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170" y="6492240"/>
            <a:ext cx="22438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8:56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97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AU" dirty="0"/>
              <a:t>Use measuring equipment safely</a:t>
            </a:r>
          </a:p>
          <a:p>
            <a:r>
              <a:rPr lang="en-AU" dirty="0"/>
              <a:t>Use correct units for measurements</a:t>
            </a:r>
          </a:p>
          <a:p>
            <a:r>
              <a:rPr lang="en-AU" dirty="0"/>
              <a:t>Record data in 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8:56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Don’t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8047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Homework sheet – laboratory equipment</a:t>
            </a:r>
          </a:p>
          <a:p>
            <a:pPr marL="0" indent="0">
              <a:buNone/>
            </a:pPr>
            <a:r>
              <a:rPr lang="en-AU" sz="3200" dirty="0"/>
              <a:t>Due </a:t>
            </a:r>
            <a:r>
              <a:rPr lang="en-AU" sz="3200" b="1" dirty="0"/>
              <a:t>Monday 12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8:56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642</TotalTime>
  <Words>164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Observations and inferences </vt:lpstr>
      <vt:lpstr>Review: </vt:lpstr>
      <vt:lpstr>Review: </vt:lpstr>
      <vt:lpstr>Learning Intentions</vt:lpstr>
      <vt:lpstr>Success criteria</vt:lpstr>
      <vt:lpstr>Observations and Inferences 21/02/2024</vt:lpstr>
      <vt:lpstr>Suffocating candles</vt:lpstr>
      <vt:lpstr>Success criteria</vt:lpstr>
      <vt:lpstr>Don’t forget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33</cp:revision>
  <cp:lastPrinted>2024-02-09T00:52:38Z</cp:lastPrinted>
  <dcterms:created xsi:type="dcterms:W3CDTF">2014-12-08T02:11:45Z</dcterms:created>
  <dcterms:modified xsi:type="dcterms:W3CDTF">2024-02-21T00:56:55Z</dcterms:modified>
</cp:coreProperties>
</file>