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10"/>
  </p:notesMasterIdLst>
  <p:sldIdLst>
    <p:sldId id="256" r:id="rId2"/>
    <p:sldId id="277" r:id="rId3"/>
    <p:sldId id="275" r:id="rId4"/>
    <p:sldId id="292" r:id="rId5"/>
    <p:sldId id="298" r:id="rId6"/>
    <p:sldId id="297" r:id="rId7"/>
    <p:sldId id="296" r:id="rId8"/>
    <p:sldId id="295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8:57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8:57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j5T6rQjh9E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08993"/>
            <a:ext cx="7848872" cy="2636031"/>
          </a:xfrm>
        </p:spPr>
        <p:txBody>
          <a:bodyPr anchor="b">
            <a:normAutofit/>
          </a:bodyPr>
          <a:lstStyle/>
          <a:p>
            <a:pPr algn="l"/>
            <a:r>
              <a:rPr lang="en-AU" sz="6600" dirty="0"/>
              <a:t>Predicting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6F9A3-A8B2-466D-712E-07DDE29A2DF0}"/>
              </a:ext>
            </a:extLst>
          </p:cNvPr>
          <p:cNvSpPr txBox="1"/>
          <p:nvPr/>
        </p:nvSpPr>
        <p:spPr>
          <a:xfrm>
            <a:off x="6732240" y="1205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000" dirty="0"/>
              <a:t>Review: </a:t>
            </a:r>
            <a:r>
              <a:rPr lang="en-AU" dirty="0"/>
              <a:t>Observation  or inference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AU" dirty="0"/>
              <a:t>The sky is blue.</a:t>
            </a:r>
          </a:p>
          <a:p>
            <a:pPr marL="514350" indent="-514350">
              <a:buAutoNum type="arabicPeriod"/>
            </a:pPr>
            <a:r>
              <a:rPr lang="en-AU" dirty="0"/>
              <a:t>The weather is nice.</a:t>
            </a:r>
          </a:p>
          <a:p>
            <a:pPr marL="514350" indent="-514350">
              <a:buAutoNum type="arabicPeriod"/>
            </a:pPr>
            <a:r>
              <a:rPr lang="en-AU" dirty="0"/>
              <a:t>The bin is full.</a:t>
            </a:r>
          </a:p>
          <a:p>
            <a:pPr marL="514350" indent="-514350">
              <a:buAutoNum type="arabicPeriod"/>
            </a:pPr>
            <a:r>
              <a:rPr lang="en-AU" dirty="0"/>
              <a:t>Someone forgot to empty the bin.</a:t>
            </a:r>
          </a:p>
          <a:p>
            <a:pPr marL="514350" indent="-514350">
              <a:buAutoNum type="arabicPeriod"/>
            </a:pPr>
            <a:r>
              <a:rPr lang="en-AU" dirty="0"/>
              <a:t>The student is wearing a green shirt</a:t>
            </a:r>
          </a:p>
          <a:p>
            <a:pPr marL="514350" indent="-514350">
              <a:buAutoNum type="arabicPeriod"/>
            </a:pPr>
            <a:r>
              <a:rPr lang="en-AU" dirty="0"/>
              <a:t>The grass is wet</a:t>
            </a:r>
          </a:p>
          <a:p>
            <a:pPr marL="514350" indent="-514350">
              <a:buAutoNum type="arabicPeriod"/>
            </a:pPr>
            <a:r>
              <a:rPr lang="en-AU" dirty="0"/>
              <a:t>It must have rained</a:t>
            </a:r>
          </a:p>
          <a:p>
            <a:pPr marL="514350" indent="-514350">
              <a:buAutoNum type="arabicPeriod"/>
            </a:pPr>
            <a:r>
              <a:rPr lang="en-AU" dirty="0"/>
              <a:t>There must be someone at the door</a:t>
            </a:r>
          </a:p>
          <a:p>
            <a:pPr marL="514350" indent="-514350">
              <a:buAutoNum type="arabicPeriod"/>
            </a:pPr>
            <a:r>
              <a:rPr lang="en-AU" dirty="0"/>
              <a:t>There is a knocking sound at the door</a:t>
            </a:r>
          </a:p>
          <a:p>
            <a:pPr marL="514350" indent="-514350">
              <a:buAutoNum type="arabicPeriod"/>
            </a:pPr>
            <a:r>
              <a:rPr lang="en-AU" dirty="0"/>
              <a:t>The temperature is 35</a:t>
            </a:r>
            <a:r>
              <a:rPr lang="en-AU" baseline="30000" dirty="0"/>
              <a:t>o</a:t>
            </a:r>
            <a:r>
              <a:rPr lang="en-AU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0F4C4-2B03-01CB-5CAC-0A78D467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889" y="-16766"/>
            <a:ext cx="1481791" cy="9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92897"/>
            <a:ext cx="7399732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 questions and problems that can be investigated scientifically and make predictions based on scientific knowledge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dirty="0"/>
              <a:t>Make predictions</a:t>
            </a:r>
          </a:p>
          <a:p>
            <a:r>
              <a:rPr lang="en-AU" dirty="0"/>
              <a:t>Identify types of variables</a:t>
            </a:r>
          </a:p>
          <a:p>
            <a:r>
              <a:rPr lang="en-AU" dirty="0"/>
              <a:t>Record data in a table</a:t>
            </a:r>
          </a:p>
          <a:p>
            <a:r>
              <a:rPr lang="en-AU" dirty="0"/>
              <a:t>Make a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scribing Stuff, Big News, &amp; Moving Stuff">
            <a:extLst>
              <a:ext uri="{FF2B5EF4-FFF2-40B4-BE49-F238E27FC236}">
                <a16:creationId xmlns:a16="http://schemas.microsoft.com/office/drawing/2014/main" id="{1B1F4269-CD85-6208-31E6-63663ECB2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7" r="19110"/>
          <a:stretch/>
        </p:blipFill>
        <p:spPr bwMode="auto">
          <a:xfrm flipH="1">
            <a:off x="4572004" y="0"/>
            <a:ext cx="5045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E782B-F778-5632-01AA-BF872172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268760"/>
            <a:ext cx="4306667" cy="936104"/>
          </a:xfrm>
        </p:spPr>
        <p:txBody>
          <a:bodyPr anchor="ctr">
            <a:normAutofit fontScale="90000"/>
          </a:bodyPr>
          <a:lstStyle/>
          <a:p>
            <a:r>
              <a:rPr lang="en-AU" sz="3500" b="1" dirty="0"/>
              <a:t>Observing and Predicting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C96A04D-4188-91CD-2095-A3F657429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648977"/>
            <a:ext cx="3670631" cy="2285995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Observe (before)</a:t>
            </a:r>
          </a:p>
          <a:p>
            <a:pPr marL="342900" indent="-342900">
              <a:buAutoNum type="arabicPeriod"/>
            </a:pPr>
            <a:r>
              <a:rPr lang="en-US" sz="2400" dirty="0"/>
              <a:t>Predict</a:t>
            </a:r>
          </a:p>
          <a:p>
            <a:pPr marL="342900" indent="-342900">
              <a:buAutoNum type="arabicPeriod"/>
            </a:pPr>
            <a:r>
              <a:rPr lang="en-US" sz="2400" dirty="0"/>
              <a:t>Observe again (later)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99C7-A2AA-22CE-9DF0-9E9E0631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55776" y="154955"/>
            <a:ext cx="3168351" cy="103267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42C23D-EEC3-4EE2-A789-7FBDCBEC7344}" type="datetime1">
              <a:rPr lang="en-AU" sz="2800" smtClean="0">
                <a:solidFill>
                  <a:schemeClr val="tx1"/>
                </a:solidFill>
              </a:rPr>
              <a:t>21/02/2024</a:t>
            </a:fld>
            <a:endParaRPr lang="en-AU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7DC03-684E-7AC7-B2BE-B33B17E3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30" y="197323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68B5-8774-4344-E4A1-B765536E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Extreme Japanese Tire Ski Jump Rolling">
            <a:hlinkClick r:id="" action="ppaction://media"/>
            <a:extLst>
              <a:ext uri="{FF2B5EF4-FFF2-40B4-BE49-F238E27FC236}">
                <a16:creationId xmlns:a16="http://schemas.microsoft.com/office/drawing/2014/main" id="{6DB2E36B-AB73-1AD3-1404-902645CC44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7544" y="350938"/>
            <a:ext cx="8208912" cy="61561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814A-5F38-19F6-8CAF-6F9626C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7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dirty="0"/>
              <a:t>Make observations and predictions</a:t>
            </a:r>
          </a:p>
          <a:p>
            <a:r>
              <a:rPr lang="en-AU" dirty="0"/>
              <a:t>Record data in a table</a:t>
            </a:r>
          </a:p>
          <a:p>
            <a:r>
              <a:rPr lang="en-AU" dirty="0"/>
              <a:t>(Make a graph)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1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endParaRPr lang="en-AU" sz="6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reading scales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19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773</TotalTime>
  <Words>146</Words>
  <Application>Microsoft Office PowerPoint</Application>
  <PresentationFormat>On-screen Show (4:3)</PresentationFormat>
  <Paragraphs>38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Predicting </vt:lpstr>
      <vt:lpstr>Review: Observation  or inference</vt:lpstr>
      <vt:lpstr>Learning Intentions</vt:lpstr>
      <vt:lpstr>Success criteria</vt:lpstr>
      <vt:lpstr>Observing and Predicting</vt:lpstr>
      <vt:lpstr>PowerPoint Presentation</vt:lpstr>
      <vt:lpstr>Success criteria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40</cp:revision>
  <cp:lastPrinted>2024-02-09T00:52:38Z</cp:lastPrinted>
  <dcterms:created xsi:type="dcterms:W3CDTF">2014-12-08T02:11:45Z</dcterms:created>
  <dcterms:modified xsi:type="dcterms:W3CDTF">2024-02-21T00:57:42Z</dcterms:modified>
</cp:coreProperties>
</file>