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0E78E-8EDB-4E87-B62F-CE37825FE70A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E8CAB-4846-4DC7-AB53-7BCD20F874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0ED2-390E-4C19-9196-0E9D546A415C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BB5A6-D51C-44EC-9E64-F06C6DABE79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8679D-5818-4859-B54D-12090CCE5187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E204-4B3C-425B-AA82-22B254292EA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E5577-A808-4090-A369-E99B19C6FBDE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5A943-365C-40B8-A2AA-6233132C948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9C7A3-5C03-4EC4-BC87-49A695019A86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89091-B5E4-4DA6-A1ED-D15135EF13F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AA897-3D4D-469B-BBB8-1763E3419DA0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5C0A4-FC1A-4281-BD43-5D4B2EC7BB0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41011-9AD6-4B81-B847-09DD5F12E008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777-60E6-4AA4-8909-D46F7C8A44A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4DB3E-6CB3-4C33-BBC6-F6873DD91861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45402-7787-40A3-81EC-222D9E46FFC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A6AAC-60B1-435C-B975-583E32A399C8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279E4-2F6C-4C7C-9F9F-E4C1177E355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404D4-90E0-4601-9502-B646840D75EF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CCB25-C831-4D8B-BCFC-13BCA7DE7B0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59A1E-D3F9-4DF7-8E65-1EDCBDF40EB3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03748-0AF1-477F-AD77-EB0EFCC804A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A81306-D747-4710-B1C2-21BAC0A19588}" type="datetimeFigureOut">
              <a:rPr lang="en-AU"/>
              <a:pPr>
                <a:defRPr/>
              </a:pPr>
              <a:t>12/10/2013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ED552A5-B4F3-4055-AB1E-C1E30BF5604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au/url?sa=i&amp;rct=j&amp;q=&amp;esrc=s&amp;frm=1&amp;source=images&amp;cd=&amp;cad=rja&amp;docid=H0Wj5_1JiX_JlM&amp;tbnid=dnoFa9gp1YV_vM:&amp;ved=0CAUQjRw&amp;url=http://www.fotosearch.com/LIF128/crsh1/&amp;ei=2LhXUvv7NcfkkgXgvIB4&amp;bvm=bv.53899372,d.dGI&amp;psig=AFQjCNFOqAjnxO4m6SDLsJ27NY0HB983qg&amp;ust=13815669984550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m.au/url?sa=i&amp;rct=j&amp;q=&amp;esrc=s&amp;frm=1&amp;source=images&amp;cd=&amp;cad=rja&amp;docid=MifIEhXEJlXIpM&amp;tbnid=HxtnZRirlvn3LM:&amp;ved=0CAUQjRw&amp;url=http://www.deviantart.com/morelikethis/173047328?view_mode=2&amp;ei=RbpXUsW8N4nEkQXllYGoDg&amp;bvm=bv.53899372,d.dGI&amp;psig=AFQjCNH8Jdavp7SF4OqVx2MMMZnTmDuV6Q&amp;ust=138156735558290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Forces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AU" dirty="0" smtClean="0"/>
              <a:t>Contact and Non-Contact</a:t>
            </a: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a Force?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We cannot see forces – we can only see the effect of the force.</a:t>
            </a:r>
          </a:p>
          <a:p>
            <a:r>
              <a:rPr lang="en-AU" smtClean="0"/>
              <a:t>If there is no force, then:</a:t>
            </a:r>
          </a:p>
          <a:p>
            <a:pPr lvl="1"/>
            <a:r>
              <a:rPr lang="en-AU" smtClean="0"/>
              <a:t> a stationary object will remain still</a:t>
            </a:r>
          </a:p>
          <a:p>
            <a:pPr lvl="1"/>
            <a:r>
              <a:rPr lang="en-AU" smtClean="0"/>
              <a:t>a moving object will remain moving at a steady speed, in a straight line.</a:t>
            </a:r>
          </a:p>
          <a:p>
            <a:r>
              <a:rPr lang="en-AU" smtClean="0"/>
              <a:t>To move or stop an object, we must push or pull on it – these are forces.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Changing Shape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Forces may change the shape of an object.</a:t>
            </a:r>
          </a:p>
          <a:p>
            <a:endParaRPr lang="en-AU" smtClean="0"/>
          </a:p>
        </p:txBody>
      </p:sp>
      <p:pic>
        <p:nvPicPr>
          <p:cNvPr id="15363" name="Picture 2" descr="http://comps.fotosearch.com/comp/LIF/LIF128/car-crash_~Crsh1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 b="6049"/>
          <a:stretch>
            <a:fillRect/>
          </a:stretch>
        </p:blipFill>
        <p:spPr bwMode="auto">
          <a:xfrm>
            <a:off x="2484438" y="2492375"/>
            <a:ext cx="3333750" cy="309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Changing Direction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Forces can also change the direction in which an object is moving.</a:t>
            </a:r>
          </a:p>
        </p:txBody>
      </p:sp>
      <p:pic>
        <p:nvPicPr>
          <p:cNvPr id="16387" name="Picture 3" descr="C:\Users\Amanda\AppData\Local\Microsoft\Windows\Temporary Internet Files\Content.IE5\SSP3JFBF\MC900320478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2500" y="3068638"/>
            <a:ext cx="2435225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Changing Speed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Forces can change the speed of an object that is already moving.</a:t>
            </a:r>
          </a:p>
        </p:txBody>
      </p:sp>
      <p:pic>
        <p:nvPicPr>
          <p:cNvPr id="17411" name="Picture 2" descr="http://fc00.deviantart.net/fs71/i/2010/254/8/3/pedal_pumping__usagi_tsukino_3_by_arthurt-d2yh7q6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2781300"/>
            <a:ext cx="50863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Contact Forces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Forces that act on contact with objects.</a:t>
            </a:r>
          </a:p>
          <a:p>
            <a:r>
              <a:rPr lang="en-AU" smtClean="0"/>
              <a:t>Elastic Force</a:t>
            </a:r>
          </a:p>
          <a:p>
            <a:r>
              <a:rPr lang="en-AU" smtClean="0"/>
              <a:t>Collision Force</a:t>
            </a:r>
          </a:p>
          <a:p>
            <a:r>
              <a:rPr lang="en-AU" smtClean="0"/>
              <a:t>Friction Force</a:t>
            </a:r>
          </a:p>
        </p:txBody>
      </p:sp>
      <p:pic>
        <p:nvPicPr>
          <p:cNvPr id="18435" name="Picture 2" descr="C:\Users\Amanda\AppData\Local\Microsoft\Windows\Temporary Internet Files\Content.IE5\T5PKIXSN\MC900089478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2708275"/>
            <a:ext cx="1800225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3" descr="C:\Users\Amanda\AppData\Local\Microsoft\Windows\Temporary Internet Files\Content.IE5\UOXDCRJJ\MC900153782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4913" y="4530725"/>
            <a:ext cx="18161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4" descr="C:\Users\Amanda\AppData\Local\Microsoft\Windows\Temporary Internet Files\Content.IE5\T5PKIXSN\MC900440044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4605338"/>
            <a:ext cx="1768475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Non-Contact Forces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mtClean="0"/>
              <a:t>Forces that act at a distance from objects.</a:t>
            </a:r>
          </a:p>
          <a:p>
            <a:r>
              <a:rPr lang="en-AU" smtClean="0"/>
              <a:t>Gravitational Force</a:t>
            </a:r>
          </a:p>
          <a:p>
            <a:r>
              <a:rPr lang="en-AU" smtClean="0"/>
              <a:t>Magnetic Force</a:t>
            </a:r>
          </a:p>
          <a:p>
            <a:r>
              <a:rPr lang="en-AU" smtClean="0"/>
              <a:t>Electrical Force</a:t>
            </a:r>
          </a:p>
        </p:txBody>
      </p:sp>
      <p:pic>
        <p:nvPicPr>
          <p:cNvPr id="19459" name="Picture 3" descr="C:\Users\Amanda\AppData\Local\Microsoft\Windows\Temporary Internet Files\Content.IE5\SSP3JFBF\MC900391152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3950" y="4989513"/>
            <a:ext cx="122555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C:\Users\Amanda\AppData\Local\Microsoft\Windows\Temporary Internet Files\Content.IE5\UOXDCRJJ\MM900288903[1]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4495800"/>
            <a:ext cx="1108075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C:\Users\Amanda\AppData\Local\Microsoft\Windows\Temporary Internet Files\Content.IE5\SSP3JFBF\MC900198175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4700" y="2365375"/>
            <a:ext cx="190341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132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Arial</vt:lpstr>
      <vt:lpstr>Office Theme</vt:lpstr>
      <vt:lpstr>Forces</vt:lpstr>
      <vt:lpstr>What is a Force?</vt:lpstr>
      <vt:lpstr>Changing Shape</vt:lpstr>
      <vt:lpstr>Changing Direction</vt:lpstr>
      <vt:lpstr>Changing Speed</vt:lpstr>
      <vt:lpstr>Contact Forces</vt:lpstr>
      <vt:lpstr>Non-Contact Forces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</dc:title>
  <dc:creator>Amanda</dc:creator>
  <cp:lastModifiedBy>DET</cp:lastModifiedBy>
  <cp:revision>6</cp:revision>
  <dcterms:created xsi:type="dcterms:W3CDTF">2013-10-11T08:01:58Z</dcterms:created>
  <dcterms:modified xsi:type="dcterms:W3CDTF">2013-10-12T13:22:34Z</dcterms:modified>
</cp:coreProperties>
</file>