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0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4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3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6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0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0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2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06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1639-48F1-42E3-9455-88B714ECA6C7}" type="datetimeFigureOut">
              <a:rPr lang="en-AU" smtClean="0"/>
              <a:t>28/07/2020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9498-F41B-4BB5-93BB-213AE406CA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4" y="1121963"/>
            <a:ext cx="7129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Respiratory System – Respiratory </a:t>
            </a:r>
            <a:r>
              <a:rPr lang="en-AU" sz="2700" b="1" dirty="0" smtClean="0"/>
              <a:t>Tract</a:t>
            </a:r>
            <a:endParaRPr lang="en-AU" sz="27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47" y="1172022"/>
            <a:ext cx="3864605" cy="441746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710015" y="5589491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Inhale: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 breathe in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Exhale:  breathe out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84257" y="200010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A</a:t>
            </a:r>
            <a:endParaRPr lang="en-A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329610" y="249610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C</a:t>
            </a:r>
            <a:endParaRPr lang="en-A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0838" y="2000109"/>
            <a:ext cx="5831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Match the following terms with the labels on the respiratory tract</a:t>
            </a:r>
          </a:p>
          <a:p>
            <a:r>
              <a:rPr lang="en-AU" sz="2000" b="1" dirty="0" smtClean="0"/>
              <a:t>Larynx</a:t>
            </a:r>
          </a:p>
          <a:p>
            <a:r>
              <a:rPr lang="en-AU" sz="2000" b="1" dirty="0" smtClean="0"/>
              <a:t>Nasal Cavity</a:t>
            </a:r>
          </a:p>
          <a:p>
            <a:r>
              <a:rPr lang="en-AU" sz="2000" b="1" dirty="0" smtClean="0"/>
              <a:t>Pharynx</a:t>
            </a:r>
          </a:p>
          <a:p>
            <a:r>
              <a:rPr lang="en-AU" sz="2000" b="1" dirty="0" smtClean="0"/>
              <a:t>Trachea</a:t>
            </a:r>
          </a:p>
          <a:p>
            <a:r>
              <a:rPr lang="en-AU" sz="2000" b="1" dirty="0" smtClean="0"/>
              <a:t>Epiglottis</a:t>
            </a:r>
          </a:p>
          <a:p>
            <a:r>
              <a:rPr lang="en-AU" sz="2000" b="1" dirty="0" smtClean="0"/>
              <a:t>Bronchus</a:t>
            </a:r>
          </a:p>
          <a:p>
            <a:r>
              <a:rPr lang="en-AU" sz="2000" b="1" dirty="0" smtClean="0"/>
              <a:t>Lungs</a:t>
            </a:r>
          </a:p>
          <a:p>
            <a:r>
              <a:rPr lang="en-AU" sz="2000" b="1" dirty="0" smtClean="0"/>
              <a:t>Alveoli</a:t>
            </a:r>
            <a:endParaRPr lang="en-AU" sz="2000" b="1" dirty="0" smtClean="0"/>
          </a:p>
          <a:p>
            <a:endParaRPr lang="en-A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570368" y="307730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E</a:t>
            </a:r>
            <a:endParaRPr lang="en-AU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0108955" y="227976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B</a:t>
            </a:r>
            <a:endParaRPr lang="en-A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79550" y="276955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</a:t>
            </a:r>
            <a:endParaRPr lang="en-A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892447" y="3620184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F</a:t>
            </a:r>
            <a:endParaRPr lang="en-A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57651" y="4168093"/>
            <a:ext cx="256012" cy="4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G</a:t>
            </a:r>
            <a:endParaRPr lang="en-A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177427" y="449191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H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8721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Br</a:t>
            </a:r>
            <a:r>
              <a:rPr lang="en-AU" dirty="0" smtClean="0"/>
              <a:t>eathing and Gas Exchange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5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93" y="1172022"/>
            <a:ext cx="3926639" cy="4417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67240"/>
              </p:ext>
            </p:extLst>
          </p:nvPr>
        </p:nvGraphicFramePr>
        <p:xfrm>
          <a:off x="7331022" y="165761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forms a cage around the lungs?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36471"/>
              </p:ext>
            </p:extLst>
          </p:nvPr>
        </p:nvGraphicFramePr>
        <p:xfrm>
          <a:off x="445167" y="495062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would you find intercostal muscles?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51949"/>
              </p:ext>
            </p:extLst>
          </p:nvPr>
        </p:nvGraphicFramePr>
        <p:xfrm>
          <a:off x="3467520" y="4950620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diaphragm?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710015" y="5589491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Inhale: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 breathe in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Exhale:  breathe out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25821" y="2000109"/>
            <a:ext cx="141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Nasal cavity</a:t>
            </a:r>
            <a:endParaRPr lang="en-A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29610" y="2496102"/>
            <a:ext cx="10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Pharynx</a:t>
            </a:r>
            <a:endParaRPr lang="en-A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93842" y="2705624"/>
            <a:ext cx="8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Larynx</a:t>
            </a:r>
            <a:endParaRPr lang="en-A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03227" y="3040904"/>
            <a:ext cx="99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Trachea</a:t>
            </a:r>
            <a:endParaRPr lang="en-A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04247" y="3642686"/>
            <a:ext cx="1158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Bronchus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8422" y="4136592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Lung</a:t>
            </a:r>
            <a:endParaRPr lang="en-A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33606" y="4482272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Alveoli</a:t>
            </a:r>
            <a:endParaRPr lang="en-A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104699" y="2231656"/>
            <a:ext cx="117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Epiglottis</a:t>
            </a:r>
            <a:endParaRPr lang="en-A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12221" y="4476770"/>
            <a:ext cx="63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Ribs</a:t>
            </a:r>
            <a:endParaRPr lang="en-AU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37053" y="5053430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Diaphragm</a:t>
            </a:r>
            <a:endParaRPr lang="en-AU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53430" y="3957024"/>
            <a:ext cx="129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Intercostal Muscles</a:t>
            </a:r>
            <a:endParaRPr lang="en-A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954" y="1121963"/>
            <a:ext cx="7055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Respiratory System – Support Organs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ribs</a:t>
            </a:r>
            <a:r>
              <a:rPr lang="en-AU" sz="2700" dirty="0" smtClean="0"/>
              <a:t> form a protective cage around the lungs.</a:t>
            </a:r>
            <a:endParaRPr lang="en-AU" sz="27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intercostal muscles</a:t>
            </a:r>
            <a:r>
              <a:rPr lang="en-AU" sz="2700" dirty="0" smtClean="0"/>
              <a:t> are muscles between the ribs that help us breathe.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diaphragm</a:t>
            </a:r>
            <a:r>
              <a:rPr lang="en-AU" sz="2700" dirty="0" smtClean="0"/>
              <a:t> is a sheet of muscle that is attached to the ribs.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</p:txBody>
      </p:sp>
    </p:spTree>
    <p:extLst>
      <p:ext uri="{BB962C8B-B14F-4D97-AF65-F5344CB8AC3E}">
        <p14:creationId xmlns:p14="http://schemas.microsoft.com/office/powerpoint/2010/main" val="33745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1954" y="1121963"/>
            <a:ext cx="54150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Function of Organs in the Respiratory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alveoli </a:t>
            </a:r>
            <a:r>
              <a:rPr lang="en-AU" sz="2700" dirty="0" smtClean="0"/>
              <a:t>exchange oxygen and carbon dioxide.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They are surrounded by a mesh of tiny blood vessels.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Oxygen moves into the blood and carbon dioxide moves out of the blood.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024532" y="152664"/>
          <a:ext cx="246920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9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alveoli?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739500" y="148208"/>
          <a:ext cx="234117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surrounds each alveolus?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9299513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role does blood play in gas exchange?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710015" y="5589491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Inhale: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 breathe in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Exhale:  breathe out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Bronchiole and alveolar sac with blood supply showing oxygen/carbon dioxide exchan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58" y="1446828"/>
            <a:ext cx="4272398" cy="39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1954" y="1121963"/>
            <a:ext cx="686451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Breathing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lungs have no muscles, so cannot move on their 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Breathing occurs when the </a:t>
            </a:r>
            <a:r>
              <a:rPr lang="en-AU" sz="2700" b="1" dirty="0" smtClean="0"/>
              <a:t>diaphragm </a:t>
            </a:r>
            <a:r>
              <a:rPr lang="en-AU" sz="2700" dirty="0" smtClean="0"/>
              <a:t>and</a:t>
            </a:r>
            <a:r>
              <a:rPr lang="en-AU" sz="2700" b="1" dirty="0" smtClean="0"/>
              <a:t> intercostal muscles </a:t>
            </a:r>
            <a:r>
              <a:rPr lang="en-AU" sz="2700" dirty="0" smtClean="0"/>
              <a:t>work together.</a:t>
            </a:r>
            <a:endParaRPr lang="en-AU" sz="27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muscles contract to expand the chest and draw air into the lungs.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When the muscles relax, the chest deflates and pushes air out of the lungs.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02182" y="163040"/>
          <a:ext cx="3464291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are the lungs unable to move on their own?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7331022" y="165761"/>
          <a:ext cx="3464440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muscles work together to allow the body to breathe?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45167" y="4950620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the body able to move air into and out of the lungs?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710015" y="5589491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Inhale: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 breathe in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Exhale:  breathe out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Breath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88881" y="1341119"/>
            <a:ext cx="5151585" cy="32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You will now make a model of mammalian lungs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42350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343</Words>
  <Application>Microsoft Office PowerPoint</Application>
  <PresentationFormat>Widescreen</PresentationFormat>
  <Paragraphs>79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 Breathing and Gas Exchange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BRUNS Thomas [Harrisdale Senior High School]</dc:creator>
  <cp:lastModifiedBy>BRUNS Thomas [Harrisdale Senior High School]</cp:lastModifiedBy>
  <cp:revision>2</cp:revision>
  <dcterms:created xsi:type="dcterms:W3CDTF">2020-07-28T07:52:15Z</dcterms:created>
  <dcterms:modified xsi:type="dcterms:W3CDTF">2020-07-28T07:55:12Z</dcterms:modified>
</cp:coreProperties>
</file>