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69" r:id="rId3"/>
    <p:sldId id="270" r:id="rId4"/>
    <p:sldId id="265" r:id="rId5"/>
    <p:sldId id="264" r:id="rId6"/>
    <p:sldId id="278" r:id="rId7"/>
    <p:sldId id="272" r:id="rId8"/>
    <p:sldId id="267" r:id="rId9"/>
    <p:sldId id="268" r:id="rId10"/>
    <p:sldId id="273" r:id="rId11"/>
    <p:sldId id="257" r:id="rId12"/>
    <p:sldId id="274" r:id="rId13"/>
    <p:sldId id="276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1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333C0-EB72-4509-B4FD-69C15FBB84A1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77B387C-97B4-4624-8A62-FC5DFD317310}">
      <dgm:prSet phldrT="[Text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dirty="0"/>
            <a:t>Measure resting heart rate</a:t>
          </a:r>
        </a:p>
      </dgm:t>
    </dgm:pt>
    <dgm:pt modelId="{ECC085C2-0F6B-4E7D-A254-9FE581F415AF}" type="parTrans" cxnId="{AD181439-4593-4562-8479-321820477B45}">
      <dgm:prSet/>
      <dgm:spPr/>
      <dgm:t>
        <a:bodyPr/>
        <a:lstStyle/>
        <a:p>
          <a:endParaRPr lang="en-AU"/>
        </a:p>
      </dgm:t>
    </dgm:pt>
    <dgm:pt modelId="{C095C729-4727-421A-B1F8-A581DFD573E3}" type="sibTrans" cxnId="{AD181439-4593-4562-8479-321820477B45}">
      <dgm:prSet/>
      <dgm:spPr/>
      <dgm:t>
        <a:bodyPr/>
        <a:lstStyle/>
        <a:p>
          <a:endParaRPr lang="en-AU"/>
        </a:p>
      </dgm:t>
    </dgm:pt>
    <dgm:pt modelId="{41FAF140-4968-4757-A7D2-30DE88505E8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0:30</a:t>
          </a:r>
          <a:r>
            <a:rPr lang="en-AU" sz="1400" dirty="0"/>
            <a:t> exercise</a:t>
          </a:r>
        </a:p>
      </dgm:t>
    </dgm:pt>
    <dgm:pt modelId="{853DA0A7-3742-4798-AB88-EA1EAFB63E33}" type="parTrans" cxnId="{9FDD31C8-A290-4102-9504-27F16D74C223}">
      <dgm:prSet/>
      <dgm:spPr/>
      <dgm:t>
        <a:bodyPr/>
        <a:lstStyle/>
        <a:p>
          <a:endParaRPr lang="en-AU"/>
        </a:p>
      </dgm:t>
    </dgm:pt>
    <dgm:pt modelId="{EF2AE42F-1FE0-420D-91EE-6EE0808563FE}" type="sibTrans" cxnId="{9FDD31C8-A290-4102-9504-27F16D74C223}">
      <dgm:prSet/>
      <dgm:spPr/>
      <dgm:t>
        <a:bodyPr/>
        <a:lstStyle/>
        <a:p>
          <a:endParaRPr lang="en-AU"/>
        </a:p>
      </dgm:t>
    </dgm:pt>
    <dgm:pt modelId="{4AF41E27-8FE3-40F9-8261-36AB83B72A7A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AA81C77F-2632-4C59-A406-4BB473195C23}" type="parTrans" cxnId="{04DCE22A-A74B-4160-94AC-3565C1E1A1FC}">
      <dgm:prSet/>
      <dgm:spPr/>
      <dgm:t>
        <a:bodyPr/>
        <a:lstStyle/>
        <a:p>
          <a:endParaRPr lang="en-AU"/>
        </a:p>
      </dgm:t>
    </dgm:pt>
    <dgm:pt modelId="{0F0B61C6-C46F-4C41-8522-F2409AC5573C}" type="sibTrans" cxnId="{04DCE22A-A74B-4160-94AC-3565C1E1A1FC}">
      <dgm:prSet/>
      <dgm:spPr/>
      <dgm:t>
        <a:bodyPr/>
        <a:lstStyle/>
        <a:p>
          <a:endParaRPr lang="en-AU"/>
        </a:p>
      </dgm:t>
    </dgm:pt>
    <dgm:pt modelId="{9C66943E-4CCD-4E5E-9579-2DBD8BA26C6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1:00</a:t>
          </a:r>
          <a:r>
            <a:rPr lang="en-AU" sz="1400" dirty="0"/>
            <a:t> exercise</a:t>
          </a:r>
        </a:p>
      </dgm:t>
    </dgm:pt>
    <dgm:pt modelId="{F0D2EBCC-0B70-4679-8476-08382A12C693}" type="parTrans" cxnId="{8A54E8A9-4119-4245-B9A7-144CCD1D2342}">
      <dgm:prSet/>
      <dgm:spPr/>
      <dgm:t>
        <a:bodyPr/>
        <a:lstStyle/>
        <a:p>
          <a:endParaRPr lang="en-AU"/>
        </a:p>
      </dgm:t>
    </dgm:pt>
    <dgm:pt modelId="{1F1134DF-9ED2-4A0D-96F2-BDBD4B45F6AF}" type="sibTrans" cxnId="{8A54E8A9-4119-4245-B9A7-144CCD1D2342}">
      <dgm:prSet/>
      <dgm:spPr/>
      <dgm:t>
        <a:bodyPr/>
        <a:lstStyle/>
        <a:p>
          <a:endParaRPr lang="en-AU"/>
        </a:p>
      </dgm:t>
    </dgm:pt>
    <dgm:pt modelId="{DDF008CD-09C1-4C9F-A087-485AD9F2C052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3A292CB6-1180-4A4F-BB4B-C5E1500698C8}" type="parTrans" cxnId="{AB8A191C-27D7-49A0-B44E-163CD19B177C}">
      <dgm:prSet/>
      <dgm:spPr/>
      <dgm:t>
        <a:bodyPr/>
        <a:lstStyle/>
        <a:p>
          <a:endParaRPr lang="en-AU"/>
        </a:p>
      </dgm:t>
    </dgm:pt>
    <dgm:pt modelId="{1BEE308A-8FCE-4C9C-8590-49C9A788EF88}" type="sibTrans" cxnId="{AB8A191C-27D7-49A0-B44E-163CD19B177C}">
      <dgm:prSet/>
      <dgm:spPr/>
      <dgm:t>
        <a:bodyPr/>
        <a:lstStyle/>
        <a:p>
          <a:endParaRPr lang="en-AU"/>
        </a:p>
      </dgm:t>
    </dgm:pt>
    <dgm:pt modelId="{F6BD1D38-B43B-444C-A37F-6346DAD5595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1:30</a:t>
          </a:r>
          <a:r>
            <a:rPr lang="en-AU" sz="1400" dirty="0"/>
            <a:t> exercise</a:t>
          </a:r>
        </a:p>
      </dgm:t>
    </dgm:pt>
    <dgm:pt modelId="{FE8D8D9C-60FC-4A41-A2C2-A1C778EB9BBD}" type="parTrans" cxnId="{D98A1039-29CD-4DAB-BDB6-D6FC53AFC1BE}">
      <dgm:prSet/>
      <dgm:spPr/>
      <dgm:t>
        <a:bodyPr/>
        <a:lstStyle/>
        <a:p>
          <a:endParaRPr lang="en-AU"/>
        </a:p>
      </dgm:t>
    </dgm:pt>
    <dgm:pt modelId="{B73B0130-E89F-40E4-AF4E-0F49EE40F2F5}" type="sibTrans" cxnId="{D98A1039-29CD-4DAB-BDB6-D6FC53AFC1BE}">
      <dgm:prSet/>
      <dgm:spPr/>
      <dgm:t>
        <a:bodyPr/>
        <a:lstStyle/>
        <a:p>
          <a:endParaRPr lang="en-AU"/>
        </a:p>
      </dgm:t>
    </dgm:pt>
    <dgm:pt modelId="{DE430559-BE7D-4907-86D6-59E44C2DAF2C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50880374-2EFA-40B1-A8BD-C66203140F66}" type="parTrans" cxnId="{B9E34770-03FD-4491-84C0-AA55E6ED9C49}">
      <dgm:prSet/>
      <dgm:spPr/>
      <dgm:t>
        <a:bodyPr/>
        <a:lstStyle/>
        <a:p>
          <a:endParaRPr lang="en-AU"/>
        </a:p>
      </dgm:t>
    </dgm:pt>
    <dgm:pt modelId="{659F4C1F-A38E-4E31-B223-619C64ED0AC5}" type="sibTrans" cxnId="{B9E34770-03FD-4491-84C0-AA55E6ED9C49}">
      <dgm:prSet/>
      <dgm:spPr/>
      <dgm:t>
        <a:bodyPr/>
        <a:lstStyle/>
        <a:p>
          <a:endParaRPr lang="en-AU"/>
        </a:p>
      </dgm:t>
    </dgm:pt>
    <dgm:pt modelId="{AACA22F7-875A-444C-ADAC-9DBE2FE0B326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2:00</a:t>
          </a:r>
          <a:r>
            <a:rPr lang="en-AU" sz="1400" dirty="0"/>
            <a:t> exercise…</a:t>
          </a:r>
        </a:p>
      </dgm:t>
    </dgm:pt>
    <dgm:pt modelId="{3D029F7A-814A-4BF2-AA2F-60843BD9E19A}" type="parTrans" cxnId="{ABB9D5DC-EF64-4E55-BB3C-CA2184AD294E}">
      <dgm:prSet/>
      <dgm:spPr/>
      <dgm:t>
        <a:bodyPr/>
        <a:lstStyle/>
        <a:p>
          <a:endParaRPr lang="en-AU"/>
        </a:p>
      </dgm:t>
    </dgm:pt>
    <dgm:pt modelId="{E900BDDF-CBE2-41B1-8A59-28066D44360A}" type="sibTrans" cxnId="{ABB9D5DC-EF64-4E55-BB3C-CA2184AD294E}">
      <dgm:prSet/>
      <dgm:spPr/>
      <dgm:t>
        <a:bodyPr/>
        <a:lstStyle/>
        <a:p>
          <a:endParaRPr lang="en-AU"/>
        </a:p>
      </dgm:t>
    </dgm:pt>
    <dgm:pt modelId="{583101A3-8FF8-4592-8D00-0DCF70E7CB45}" type="pres">
      <dgm:prSet presAssocID="{270333C0-EB72-4509-B4FD-69C15FBB84A1}" presName="Name0" presStyleCnt="0">
        <dgm:presLayoutVars>
          <dgm:chMax val="7"/>
          <dgm:dir/>
          <dgm:animOne val="branch"/>
        </dgm:presLayoutVars>
      </dgm:prSet>
      <dgm:spPr/>
    </dgm:pt>
    <dgm:pt modelId="{7BB3A415-5D68-413B-BA85-D77913752FD1}" type="pres">
      <dgm:prSet presAssocID="{877B387C-97B4-4624-8A62-FC5DFD317310}" presName="parTx1" presStyleLbl="node1" presStyleIdx="0" presStyleCnt="5"/>
      <dgm:spPr/>
    </dgm:pt>
    <dgm:pt modelId="{CC2D4B81-91D3-433C-8690-A2D714A185BB}" type="pres">
      <dgm:prSet presAssocID="{41FAF140-4968-4757-A7D2-30DE88505E8D}" presName="parTx2" presStyleLbl="node1" presStyleIdx="1" presStyleCnt="5"/>
      <dgm:spPr/>
    </dgm:pt>
    <dgm:pt modelId="{B22E89BE-8BED-4329-B9C0-99C12720D3DA}" type="pres">
      <dgm:prSet presAssocID="{41FAF140-4968-4757-A7D2-30DE88505E8D}" presName="spPre2" presStyleCnt="0"/>
      <dgm:spPr/>
    </dgm:pt>
    <dgm:pt modelId="{E40BE159-BB16-4989-BFE2-D5187B2DD706}" type="pres">
      <dgm:prSet presAssocID="{41FAF140-4968-4757-A7D2-30DE88505E8D}" presName="chLin2" presStyleCnt="0"/>
      <dgm:spPr/>
    </dgm:pt>
    <dgm:pt modelId="{8376B21A-082D-4D09-8B84-2BD7E81390D9}" type="pres">
      <dgm:prSet presAssocID="{AA81C77F-2632-4C59-A406-4BB473195C23}" presName="Name45" presStyleLbl="parChTrans1D1" presStyleIdx="0" presStyleCnt="12"/>
      <dgm:spPr>
        <a:ln>
          <a:solidFill>
            <a:srgbClr val="00B050"/>
          </a:solidFill>
        </a:ln>
      </dgm:spPr>
    </dgm:pt>
    <dgm:pt modelId="{E37F5425-0339-402C-8C18-6407F4185642}" type="pres">
      <dgm:prSet presAssocID="{AA81C77F-2632-4C59-A406-4BB473195C23}" presName="Name65" presStyleLbl="parChTrans1D1" presStyleIdx="1" presStyleCnt="12"/>
      <dgm:spPr>
        <a:ln>
          <a:solidFill>
            <a:srgbClr val="00B050"/>
          </a:solidFill>
        </a:ln>
      </dgm:spPr>
    </dgm:pt>
    <dgm:pt modelId="{615D2A5D-0B8A-49B4-8E4D-C72150BB2564}" type="pres">
      <dgm:prSet presAssocID="{4AF41E27-8FE3-40F9-8261-36AB83B72A7A}" presName="top2" presStyleCnt="0"/>
      <dgm:spPr/>
    </dgm:pt>
    <dgm:pt modelId="{263AAACB-AFEE-4D0A-854D-FE981F22412A}" type="pres">
      <dgm:prSet presAssocID="{4AF41E27-8FE3-40F9-8261-36AB83B72A7A}" presName="txAndLines2" presStyleCnt="0"/>
      <dgm:spPr/>
    </dgm:pt>
    <dgm:pt modelId="{F6932C84-0160-43E2-8DC0-0C0B11E04F46}" type="pres">
      <dgm:prSet presAssocID="{4AF41E27-8FE3-40F9-8261-36AB83B72A7A}" presName="anchor2" presStyleCnt="0"/>
      <dgm:spPr/>
    </dgm:pt>
    <dgm:pt modelId="{C741E462-3DB6-4A04-A5BC-AE3D89827A61}" type="pres">
      <dgm:prSet presAssocID="{4AF41E27-8FE3-40F9-8261-36AB83B72A7A}" presName="backup2" presStyleCnt="0"/>
      <dgm:spPr/>
    </dgm:pt>
    <dgm:pt modelId="{6E0A9038-B1AD-4E5F-994A-587335A36719}" type="pres">
      <dgm:prSet presAssocID="{4AF41E27-8FE3-40F9-8261-36AB83B72A7A}" presName="preLine2" presStyleLbl="parChTrans1D1" presStyleIdx="2" presStyleCnt="12"/>
      <dgm:spPr>
        <a:ln>
          <a:solidFill>
            <a:srgbClr val="00B050"/>
          </a:solidFill>
        </a:ln>
      </dgm:spPr>
    </dgm:pt>
    <dgm:pt modelId="{3EFD48A7-9818-4DF3-95A9-39AC080060C2}" type="pres">
      <dgm:prSet presAssocID="{4AF41E27-8FE3-40F9-8261-36AB83B72A7A}" presName="desTx2" presStyleLbl="revTx" presStyleIdx="0" presStyleCnt="0">
        <dgm:presLayoutVars>
          <dgm:bulletEnabled val="1"/>
        </dgm:presLayoutVars>
      </dgm:prSet>
      <dgm:spPr/>
    </dgm:pt>
    <dgm:pt modelId="{E6F8C50F-AA59-479F-B99D-EBE4AB6CF1BC}" type="pres">
      <dgm:prSet presAssocID="{4AF41E27-8FE3-40F9-8261-36AB83B72A7A}" presName="postLine2" presStyleLbl="parChTrans1D1" presStyleIdx="3" presStyleCnt="12"/>
      <dgm:spPr>
        <a:ln>
          <a:solidFill>
            <a:srgbClr val="00B050"/>
          </a:solidFill>
        </a:ln>
      </dgm:spPr>
    </dgm:pt>
    <dgm:pt modelId="{766B5123-C6D2-4EDA-9F55-F518C64ECADF}" type="pres">
      <dgm:prSet presAssocID="{41FAF140-4968-4757-A7D2-30DE88505E8D}" presName="spPost2" presStyleCnt="0"/>
      <dgm:spPr/>
    </dgm:pt>
    <dgm:pt modelId="{14813885-CC3F-4463-AB2D-431ABBC6F9F7}" type="pres">
      <dgm:prSet presAssocID="{9C66943E-4CCD-4E5E-9579-2DBD8BA26C6D}" presName="parTx3" presStyleLbl="node1" presStyleIdx="2" presStyleCnt="5"/>
      <dgm:spPr/>
    </dgm:pt>
    <dgm:pt modelId="{4FEE422E-049C-4873-8715-C172D13F4228}" type="pres">
      <dgm:prSet presAssocID="{9C66943E-4CCD-4E5E-9579-2DBD8BA26C6D}" presName="spPre3" presStyleCnt="0"/>
      <dgm:spPr/>
    </dgm:pt>
    <dgm:pt modelId="{689E0365-9AA3-40AD-A442-90E7E90E2B11}" type="pres">
      <dgm:prSet presAssocID="{9C66943E-4CCD-4E5E-9579-2DBD8BA26C6D}" presName="chLin3" presStyleCnt="0"/>
      <dgm:spPr/>
    </dgm:pt>
    <dgm:pt modelId="{AEC097BE-544C-42D4-90C7-EE277D3B6073}" type="pres">
      <dgm:prSet presAssocID="{3A292CB6-1180-4A4F-BB4B-C5E1500698C8}" presName="Name79" presStyleLbl="parChTrans1D1" presStyleIdx="4" presStyleCnt="12"/>
      <dgm:spPr>
        <a:ln>
          <a:solidFill>
            <a:srgbClr val="00B050"/>
          </a:solidFill>
        </a:ln>
      </dgm:spPr>
    </dgm:pt>
    <dgm:pt modelId="{6FA3B570-F732-4665-A4C7-73F1CF697C61}" type="pres">
      <dgm:prSet presAssocID="{3A292CB6-1180-4A4F-BB4B-C5E1500698C8}" presName="Name99" presStyleLbl="parChTrans1D1" presStyleIdx="5" presStyleCnt="12"/>
      <dgm:spPr>
        <a:ln>
          <a:solidFill>
            <a:srgbClr val="00B050"/>
          </a:solidFill>
        </a:ln>
      </dgm:spPr>
    </dgm:pt>
    <dgm:pt modelId="{A7E27250-03A4-403F-88B0-27E5BD3DAAB8}" type="pres">
      <dgm:prSet presAssocID="{DDF008CD-09C1-4C9F-A087-485AD9F2C052}" presName="top3" presStyleCnt="0"/>
      <dgm:spPr/>
    </dgm:pt>
    <dgm:pt modelId="{B5396192-D5D1-48ED-AC8B-761A113D1CA1}" type="pres">
      <dgm:prSet presAssocID="{DDF008CD-09C1-4C9F-A087-485AD9F2C052}" presName="txAndLines3" presStyleCnt="0"/>
      <dgm:spPr/>
    </dgm:pt>
    <dgm:pt modelId="{881B2D0C-D2E3-46B3-A485-E93959F81580}" type="pres">
      <dgm:prSet presAssocID="{DDF008CD-09C1-4C9F-A087-485AD9F2C052}" presName="anchor3" presStyleCnt="0"/>
      <dgm:spPr/>
    </dgm:pt>
    <dgm:pt modelId="{D65D42BE-55F2-4762-87B9-1D80D86046EE}" type="pres">
      <dgm:prSet presAssocID="{DDF008CD-09C1-4C9F-A087-485AD9F2C052}" presName="backup3" presStyleCnt="0"/>
      <dgm:spPr/>
    </dgm:pt>
    <dgm:pt modelId="{91B3B87B-7082-42F1-BCDA-9C384EC47F70}" type="pres">
      <dgm:prSet presAssocID="{DDF008CD-09C1-4C9F-A087-485AD9F2C052}" presName="preLine3" presStyleLbl="parChTrans1D1" presStyleIdx="6" presStyleCnt="12"/>
      <dgm:spPr>
        <a:ln>
          <a:solidFill>
            <a:srgbClr val="00B050"/>
          </a:solidFill>
        </a:ln>
      </dgm:spPr>
    </dgm:pt>
    <dgm:pt modelId="{6EBC7A28-53FC-40AF-8668-0EA395C91432}" type="pres">
      <dgm:prSet presAssocID="{DDF008CD-09C1-4C9F-A087-485AD9F2C052}" presName="desTx3" presStyleLbl="revTx" presStyleIdx="0" presStyleCnt="0">
        <dgm:presLayoutVars>
          <dgm:bulletEnabled val="1"/>
        </dgm:presLayoutVars>
      </dgm:prSet>
      <dgm:spPr/>
    </dgm:pt>
    <dgm:pt modelId="{B237278E-2EC5-4A94-AA4B-BEAF2ED48495}" type="pres">
      <dgm:prSet presAssocID="{DDF008CD-09C1-4C9F-A087-485AD9F2C052}" presName="postLine3" presStyleLbl="parChTrans1D1" presStyleIdx="7" presStyleCnt="12"/>
      <dgm:spPr>
        <a:ln>
          <a:solidFill>
            <a:srgbClr val="00B050"/>
          </a:solidFill>
        </a:ln>
      </dgm:spPr>
    </dgm:pt>
    <dgm:pt modelId="{12089806-2EDE-4F17-A936-D01BB56320B5}" type="pres">
      <dgm:prSet presAssocID="{9C66943E-4CCD-4E5E-9579-2DBD8BA26C6D}" presName="spPost3" presStyleCnt="0"/>
      <dgm:spPr/>
    </dgm:pt>
    <dgm:pt modelId="{9C172679-9EEA-4D3E-9D32-39CA480E1C85}" type="pres">
      <dgm:prSet presAssocID="{F6BD1D38-B43B-444C-A37F-6346DAD5595E}" presName="parTx4" presStyleLbl="node1" presStyleIdx="3" presStyleCnt="5"/>
      <dgm:spPr/>
    </dgm:pt>
    <dgm:pt modelId="{3BB56E63-C964-4A6C-8FB5-B258B3F7DB2D}" type="pres">
      <dgm:prSet presAssocID="{F6BD1D38-B43B-444C-A37F-6346DAD5595E}" presName="spPre4" presStyleCnt="0"/>
      <dgm:spPr/>
    </dgm:pt>
    <dgm:pt modelId="{0A7FF03B-0668-4FF8-B144-E3F8824C8B90}" type="pres">
      <dgm:prSet presAssocID="{F6BD1D38-B43B-444C-A37F-6346DAD5595E}" presName="chLin4" presStyleCnt="0"/>
      <dgm:spPr/>
    </dgm:pt>
    <dgm:pt modelId="{E189952F-BBBF-461B-9555-F3D2DA0AE11D}" type="pres">
      <dgm:prSet presAssocID="{50880374-2EFA-40B1-A8BD-C66203140F66}" presName="Name113" presStyleLbl="parChTrans1D1" presStyleIdx="8" presStyleCnt="12"/>
      <dgm:spPr>
        <a:ln>
          <a:solidFill>
            <a:srgbClr val="00B050"/>
          </a:solidFill>
        </a:ln>
      </dgm:spPr>
    </dgm:pt>
    <dgm:pt modelId="{D9064610-3E60-478A-80B6-511028071E80}" type="pres">
      <dgm:prSet presAssocID="{50880374-2EFA-40B1-A8BD-C66203140F66}" presName="Name133" presStyleLbl="parChTrans1D1" presStyleIdx="9" presStyleCnt="12"/>
      <dgm:spPr>
        <a:ln>
          <a:solidFill>
            <a:srgbClr val="00B050"/>
          </a:solidFill>
        </a:ln>
      </dgm:spPr>
    </dgm:pt>
    <dgm:pt modelId="{6A6A2CDB-7C26-4BF7-AD46-3436E9017BFD}" type="pres">
      <dgm:prSet presAssocID="{DE430559-BE7D-4907-86D6-59E44C2DAF2C}" presName="top4" presStyleCnt="0"/>
      <dgm:spPr/>
    </dgm:pt>
    <dgm:pt modelId="{CE4DAB03-8C57-4BFF-B923-5B7D01B77A11}" type="pres">
      <dgm:prSet presAssocID="{DE430559-BE7D-4907-86D6-59E44C2DAF2C}" presName="txAndLines4" presStyleCnt="0"/>
      <dgm:spPr/>
    </dgm:pt>
    <dgm:pt modelId="{575580DE-35FC-4051-AD70-43407820192A}" type="pres">
      <dgm:prSet presAssocID="{DE430559-BE7D-4907-86D6-59E44C2DAF2C}" presName="anchor4" presStyleCnt="0"/>
      <dgm:spPr/>
    </dgm:pt>
    <dgm:pt modelId="{34A944EE-0413-4FB9-BD62-07C8405199C0}" type="pres">
      <dgm:prSet presAssocID="{DE430559-BE7D-4907-86D6-59E44C2DAF2C}" presName="backup4" presStyleCnt="0"/>
      <dgm:spPr/>
    </dgm:pt>
    <dgm:pt modelId="{DB481DAA-1F28-445D-AD28-F855B5F7C536}" type="pres">
      <dgm:prSet presAssocID="{DE430559-BE7D-4907-86D6-59E44C2DAF2C}" presName="preLine4" presStyleLbl="parChTrans1D1" presStyleIdx="10" presStyleCnt="12"/>
      <dgm:spPr>
        <a:ln>
          <a:solidFill>
            <a:srgbClr val="00B050"/>
          </a:solidFill>
        </a:ln>
      </dgm:spPr>
    </dgm:pt>
    <dgm:pt modelId="{F9558990-377D-4B78-8D53-CD4F209A13A9}" type="pres">
      <dgm:prSet presAssocID="{DE430559-BE7D-4907-86D6-59E44C2DAF2C}" presName="desTx4" presStyleLbl="revTx" presStyleIdx="0" presStyleCnt="0">
        <dgm:presLayoutVars>
          <dgm:bulletEnabled val="1"/>
        </dgm:presLayoutVars>
      </dgm:prSet>
      <dgm:spPr/>
    </dgm:pt>
    <dgm:pt modelId="{63BDF706-E5EC-482E-B8B6-4B77387DCA66}" type="pres">
      <dgm:prSet presAssocID="{DE430559-BE7D-4907-86D6-59E44C2DAF2C}" presName="postLine4" presStyleLbl="parChTrans1D1" presStyleIdx="11" presStyleCnt="12"/>
      <dgm:spPr>
        <a:ln>
          <a:solidFill>
            <a:srgbClr val="00B050"/>
          </a:solidFill>
        </a:ln>
      </dgm:spPr>
    </dgm:pt>
    <dgm:pt modelId="{DE3DCB10-8F73-406F-9BF3-5BC4495F66A0}" type="pres">
      <dgm:prSet presAssocID="{F6BD1D38-B43B-444C-A37F-6346DAD5595E}" presName="spPost4" presStyleCnt="0"/>
      <dgm:spPr/>
    </dgm:pt>
    <dgm:pt modelId="{1F680EAB-C417-4DE4-AD71-0AF4C8ECD897}" type="pres">
      <dgm:prSet presAssocID="{AACA22F7-875A-444C-ADAC-9DBE2FE0B326}" presName="parTx5" presStyleLbl="node1" presStyleIdx="4" presStyleCnt="5"/>
      <dgm:spPr/>
    </dgm:pt>
  </dgm:ptLst>
  <dgm:cxnLst>
    <dgm:cxn modelId="{AB8A191C-27D7-49A0-B44E-163CD19B177C}" srcId="{9C66943E-4CCD-4E5E-9579-2DBD8BA26C6D}" destId="{DDF008CD-09C1-4C9F-A087-485AD9F2C052}" srcOrd="0" destOrd="0" parTransId="{3A292CB6-1180-4A4F-BB4B-C5E1500698C8}" sibTransId="{1BEE308A-8FCE-4C9C-8590-49C9A788EF88}"/>
    <dgm:cxn modelId="{6C1D831E-9E72-4844-AED1-F17683E79AE0}" type="presOf" srcId="{AACA22F7-875A-444C-ADAC-9DBE2FE0B326}" destId="{1F680EAB-C417-4DE4-AD71-0AF4C8ECD897}" srcOrd="0" destOrd="0" presId="urn:microsoft.com/office/officeart/2009/3/layout/SubStepProcess"/>
    <dgm:cxn modelId="{04DCE22A-A74B-4160-94AC-3565C1E1A1FC}" srcId="{41FAF140-4968-4757-A7D2-30DE88505E8D}" destId="{4AF41E27-8FE3-40F9-8261-36AB83B72A7A}" srcOrd="0" destOrd="0" parTransId="{AA81C77F-2632-4C59-A406-4BB473195C23}" sibTransId="{0F0B61C6-C46F-4C41-8522-F2409AC5573C}"/>
    <dgm:cxn modelId="{86DA1331-4614-49A0-A63D-BDD68CA6942F}" type="presOf" srcId="{F6BD1D38-B43B-444C-A37F-6346DAD5595E}" destId="{9C172679-9EEA-4D3E-9D32-39CA480E1C85}" srcOrd="0" destOrd="0" presId="urn:microsoft.com/office/officeart/2009/3/layout/SubStepProcess"/>
    <dgm:cxn modelId="{540EC637-837B-49F8-8C1F-470678525FF7}" type="presOf" srcId="{270333C0-EB72-4509-B4FD-69C15FBB84A1}" destId="{583101A3-8FF8-4592-8D00-0DCF70E7CB45}" srcOrd="0" destOrd="0" presId="urn:microsoft.com/office/officeart/2009/3/layout/SubStepProcess"/>
    <dgm:cxn modelId="{D98A1039-29CD-4DAB-BDB6-D6FC53AFC1BE}" srcId="{270333C0-EB72-4509-B4FD-69C15FBB84A1}" destId="{F6BD1D38-B43B-444C-A37F-6346DAD5595E}" srcOrd="3" destOrd="0" parTransId="{FE8D8D9C-60FC-4A41-A2C2-A1C778EB9BBD}" sibTransId="{B73B0130-E89F-40E4-AF4E-0F49EE40F2F5}"/>
    <dgm:cxn modelId="{AD181439-4593-4562-8479-321820477B45}" srcId="{270333C0-EB72-4509-B4FD-69C15FBB84A1}" destId="{877B387C-97B4-4624-8A62-FC5DFD317310}" srcOrd="0" destOrd="0" parTransId="{ECC085C2-0F6B-4E7D-A254-9FE581F415AF}" sibTransId="{C095C729-4727-421A-B1F8-A581DFD573E3}"/>
    <dgm:cxn modelId="{6022913C-FAC3-47FF-8969-BC8388ED4A3E}" type="presOf" srcId="{877B387C-97B4-4624-8A62-FC5DFD317310}" destId="{7BB3A415-5D68-413B-BA85-D77913752FD1}" srcOrd="0" destOrd="0" presId="urn:microsoft.com/office/officeart/2009/3/layout/SubStepProcess"/>
    <dgm:cxn modelId="{B9E34770-03FD-4491-84C0-AA55E6ED9C49}" srcId="{F6BD1D38-B43B-444C-A37F-6346DAD5595E}" destId="{DE430559-BE7D-4907-86D6-59E44C2DAF2C}" srcOrd="0" destOrd="0" parTransId="{50880374-2EFA-40B1-A8BD-C66203140F66}" sibTransId="{659F4C1F-A38E-4E31-B223-619C64ED0AC5}"/>
    <dgm:cxn modelId="{AF60F088-0AE2-4D1C-91DA-9AB01955FA05}" type="presOf" srcId="{41FAF140-4968-4757-A7D2-30DE88505E8D}" destId="{CC2D4B81-91D3-433C-8690-A2D714A185BB}" srcOrd="0" destOrd="0" presId="urn:microsoft.com/office/officeart/2009/3/layout/SubStepProcess"/>
    <dgm:cxn modelId="{83EB9499-1985-4C8D-8010-8C87B835A178}" type="presOf" srcId="{4AF41E27-8FE3-40F9-8261-36AB83B72A7A}" destId="{3EFD48A7-9818-4DF3-95A9-39AC080060C2}" srcOrd="0" destOrd="0" presId="urn:microsoft.com/office/officeart/2009/3/layout/SubStepProcess"/>
    <dgm:cxn modelId="{8A54E8A9-4119-4245-B9A7-144CCD1D2342}" srcId="{270333C0-EB72-4509-B4FD-69C15FBB84A1}" destId="{9C66943E-4CCD-4E5E-9579-2DBD8BA26C6D}" srcOrd="2" destOrd="0" parTransId="{F0D2EBCC-0B70-4679-8476-08382A12C693}" sibTransId="{1F1134DF-9ED2-4A0D-96F2-BDBD4B45F6AF}"/>
    <dgm:cxn modelId="{C04CB8AB-3925-4527-993A-77FF253D08B9}" type="presOf" srcId="{DE430559-BE7D-4907-86D6-59E44C2DAF2C}" destId="{F9558990-377D-4B78-8D53-CD4F209A13A9}" srcOrd="0" destOrd="0" presId="urn:microsoft.com/office/officeart/2009/3/layout/SubStepProcess"/>
    <dgm:cxn modelId="{9FDD31C8-A290-4102-9504-27F16D74C223}" srcId="{270333C0-EB72-4509-B4FD-69C15FBB84A1}" destId="{41FAF140-4968-4757-A7D2-30DE88505E8D}" srcOrd="1" destOrd="0" parTransId="{853DA0A7-3742-4798-AB88-EA1EAFB63E33}" sibTransId="{EF2AE42F-1FE0-420D-91EE-6EE0808563FE}"/>
    <dgm:cxn modelId="{ABB9D5DC-EF64-4E55-BB3C-CA2184AD294E}" srcId="{270333C0-EB72-4509-B4FD-69C15FBB84A1}" destId="{AACA22F7-875A-444C-ADAC-9DBE2FE0B326}" srcOrd="4" destOrd="0" parTransId="{3D029F7A-814A-4BF2-AA2F-60843BD9E19A}" sibTransId="{E900BDDF-CBE2-41B1-8A59-28066D44360A}"/>
    <dgm:cxn modelId="{6D8979DD-EB6E-45B0-93FE-F85ADAFE426A}" type="presOf" srcId="{9C66943E-4CCD-4E5E-9579-2DBD8BA26C6D}" destId="{14813885-CC3F-4463-AB2D-431ABBC6F9F7}" srcOrd="0" destOrd="0" presId="urn:microsoft.com/office/officeart/2009/3/layout/SubStepProcess"/>
    <dgm:cxn modelId="{B39494E5-BD52-4050-AF17-3ED9A7B72381}" type="presOf" srcId="{DDF008CD-09C1-4C9F-A087-485AD9F2C052}" destId="{6EBC7A28-53FC-40AF-8668-0EA395C91432}" srcOrd="0" destOrd="0" presId="urn:microsoft.com/office/officeart/2009/3/layout/SubStepProcess"/>
    <dgm:cxn modelId="{2C0BE611-3E9F-4262-B8A0-88FE957728C9}" type="presParOf" srcId="{583101A3-8FF8-4592-8D00-0DCF70E7CB45}" destId="{7BB3A415-5D68-413B-BA85-D77913752FD1}" srcOrd="0" destOrd="0" presId="urn:microsoft.com/office/officeart/2009/3/layout/SubStepProcess"/>
    <dgm:cxn modelId="{2E0603BF-B0D2-45A0-B141-4125B6840EDA}" type="presParOf" srcId="{583101A3-8FF8-4592-8D00-0DCF70E7CB45}" destId="{CC2D4B81-91D3-433C-8690-A2D714A185BB}" srcOrd="1" destOrd="0" presId="urn:microsoft.com/office/officeart/2009/3/layout/SubStepProcess"/>
    <dgm:cxn modelId="{1C0F0757-D7A7-4CC2-AE8C-B577EA5DE06E}" type="presParOf" srcId="{583101A3-8FF8-4592-8D00-0DCF70E7CB45}" destId="{B22E89BE-8BED-4329-B9C0-99C12720D3DA}" srcOrd="2" destOrd="0" presId="urn:microsoft.com/office/officeart/2009/3/layout/SubStepProcess"/>
    <dgm:cxn modelId="{353626A6-8A7F-434B-9738-7C0872F3AA0E}" type="presParOf" srcId="{583101A3-8FF8-4592-8D00-0DCF70E7CB45}" destId="{E40BE159-BB16-4989-BFE2-D5187B2DD706}" srcOrd="3" destOrd="0" presId="urn:microsoft.com/office/officeart/2009/3/layout/SubStepProcess"/>
    <dgm:cxn modelId="{3CFA62A7-A9AC-464A-BA97-EC3750E29E99}" type="presParOf" srcId="{E40BE159-BB16-4989-BFE2-D5187B2DD706}" destId="{8376B21A-082D-4D09-8B84-2BD7E81390D9}" srcOrd="0" destOrd="0" presId="urn:microsoft.com/office/officeart/2009/3/layout/SubStepProcess"/>
    <dgm:cxn modelId="{24BD124B-9D44-4E6E-AC5C-A3A06E27C165}" type="presParOf" srcId="{E40BE159-BB16-4989-BFE2-D5187B2DD706}" destId="{E37F5425-0339-402C-8C18-6407F4185642}" srcOrd="1" destOrd="0" presId="urn:microsoft.com/office/officeart/2009/3/layout/SubStepProcess"/>
    <dgm:cxn modelId="{A9DA5A1F-68FB-4C0F-98D4-110A7F4BE293}" type="presParOf" srcId="{E40BE159-BB16-4989-BFE2-D5187B2DD706}" destId="{615D2A5D-0B8A-49B4-8E4D-C72150BB2564}" srcOrd="2" destOrd="0" presId="urn:microsoft.com/office/officeart/2009/3/layout/SubStepProcess"/>
    <dgm:cxn modelId="{290952C9-5F41-4732-9E26-40564A160441}" type="presParOf" srcId="{E40BE159-BB16-4989-BFE2-D5187B2DD706}" destId="{263AAACB-AFEE-4D0A-854D-FE981F22412A}" srcOrd="3" destOrd="0" presId="urn:microsoft.com/office/officeart/2009/3/layout/SubStepProcess"/>
    <dgm:cxn modelId="{64B1F439-4189-44FB-B62E-F7F3CEDBCEF6}" type="presParOf" srcId="{263AAACB-AFEE-4D0A-854D-FE981F22412A}" destId="{F6932C84-0160-43E2-8DC0-0C0B11E04F46}" srcOrd="0" destOrd="0" presId="urn:microsoft.com/office/officeart/2009/3/layout/SubStepProcess"/>
    <dgm:cxn modelId="{937FCBB3-B3C8-4B8C-9513-D2E14DDE78F9}" type="presParOf" srcId="{263AAACB-AFEE-4D0A-854D-FE981F22412A}" destId="{C741E462-3DB6-4A04-A5BC-AE3D89827A61}" srcOrd="1" destOrd="0" presId="urn:microsoft.com/office/officeart/2009/3/layout/SubStepProcess"/>
    <dgm:cxn modelId="{B0894E87-67D9-44D3-8150-5AC5243904D5}" type="presParOf" srcId="{263AAACB-AFEE-4D0A-854D-FE981F22412A}" destId="{6E0A9038-B1AD-4E5F-994A-587335A36719}" srcOrd="2" destOrd="0" presId="urn:microsoft.com/office/officeart/2009/3/layout/SubStepProcess"/>
    <dgm:cxn modelId="{214FCCDD-FC79-4463-A085-7D1DAC6BE97A}" type="presParOf" srcId="{263AAACB-AFEE-4D0A-854D-FE981F22412A}" destId="{3EFD48A7-9818-4DF3-95A9-39AC080060C2}" srcOrd="3" destOrd="0" presId="urn:microsoft.com/office/officeart/2009/3/layout/SubStepProcess"/>
    <dgm:cxn modelId="{B6009E01-8F9F-4DA0-B10E-FE8166DADABE}" type="presParOf" srcId="{263AAACB-AFEE-4D0A-854D-FE981F22412A}" destId="{E6F8C50F-AA59-479F-B99D-EBE4AB6CF1BC}" srcOrd="4" destOrd="0" presId="urn:microsoft.com/office/officeart/2009/3/layout/SubStepProcess"/>
    <dgm:cxn modelId="{8E84B673-46B5-4A46-B2B9-38F1AA72AFF3}" type="presParOf" srcId="{583101A3-8FF8-4592-8D00-0DCF70E7CB45}" destId="{766B5123-C6D2-4EDA-9F55-F518C64ECADF}" srcOrd="4" destOrd="0" presId="urn:microsoft.com/office/officeart/2009/3/layout/SubStepProcess"/>
    <dgm:cxn modelId="{C253B5BB-5B1D-49C0-A06B-1F0B2D743537}" type="presParOf" srcId="{583101A3-8FF8-4592-8D00-0DCF70E7CB45}" destId="{14813885-CC3F-4463-AB2D-431ABBC6F9F7}" srcOrd="5" destOrd="0" presId="urn:microsoft.com/office/officeart/2009/3/layout/SubStepProcess"/>
    <dgm:cxn modelId="{56692A20-3354-4F09-A590-A16C0751E3CB}" type="presParOf" srcId="{583101A3-8FF8-4592-8D00-0DCF70E7CB45}" destId="{4FEE422E-049C-4873-8715-C172D13F4228}" srcOrd="6" destOrd="0" presId="urn:microsoft.com/office/officeart/2009/3/layout/SubStepProcess"/>
    <dgm:cxn modelId="{D58C008A-C7B0-41DB-81F3-24122144F57C}" type="presParOf" srcId="{583101A3-8FF8-4592-8D00-0DCF70E7CB45}" destId="{689E0365-9AA3-40AD-A442-90E7E90E2B11}" srcOrd="7" destOrd="0" presId="urn:microsoft.com/office/officeart/2009/3/layout/SubStepProcess"/>
    <dgm:cxn modelId="{E21D113C-8184-40BF-9115-35947223E68C}" type="presParOf" srcId="{689E0365-9AA3-40AD-A442-90E7E90E2B11}" destId="{AEC097BE-544C-42D4-90C7-EE277D3B6073}" srcOrd="0" destOrd="0" presId="urn:microsoft.com/office/officeart/2009/3/layout/SubStepProcess"/>
    <dgm:cxn modelId="{6D4D9D02-E062-4559-8D82-1523DC3F0B71}" type="presParOf" srcId="{689E0365-9AA3-40AD-A442-90E7E90E2B11}" destId="{6FA3B570-F732-4665-A4C7-73F1CF697C61}" srcOrd="1" destOrd="0" presId="urn:microsoft.com/office/officeart/2009/3/layout/SubStepProcess"/>
    <dgm:cxn modelId="{8AEF7B8B-2517-435E-8506-BDF098A1A1DE}" type="presParOf" srcId="{689E0365-9AA3-40AD-A442-90E7E90E2B11}" destId="{A7E27250-03A4-403F-88B0-27E5BD3DAAB8}" srcOrd="2" destOrd="0" presId="urn:microsoft.com/office/officeart/2009/3/layout/SubStepProcess"/>
    <dgm:cxn modelId="{35082558-E7D0-48C3-8368-AB2634588BA6}" type="presParOf" srcId="{689E0365-9AA3-40AD-A442-90E7E90E2B11}" destId="{B5396192-D5D1-48ED-AC8B-761A113D1CA1}" srcOrd="3" destOrd="0" presId="urn:microsoft.com/office/officeart/2009/3/layout/SubStepProcess"/>
    <dgm:cxn modelId="{E15BEBE1-E40E-40C1-BB5D-53E9D40FFC4E}" type="presParOf" srcId="{B5396192-D5D1-48ED-AC8B-761A113D1CA1}" destId="{881B2D0C-D2E3-46B3-A485-E93959F81580}" srcOrd="0" destOrd="0" presId="urn:microsoft.com/office/officeart/2009/3/layout/SubStepProcess"/>
    <dgm:cxn modelId="{55091178-496A-4B2C-89BF-3C1A1EDACFB7}" type="presParOf" srcId="{B5396192-D5D1-48ED-AC8B-761A113D1CA1}" destId="{D65D42BE-55F2-4762-87B9-1D80D86046EE}" srcOrd="1" destOrd="0" presId="urn:microsoft.com/office/officeart/2009/3/layout/SubStepProcess"/>
    <dgm:cxn modelId="{F19D2CCA-F62C-4DBC-8031-35B8058D602D}" type="presParOf" srcId="{B5396192-D5D1-48ED-AC8B-761A113D1CA1}" destId="{91B3B87B-7082-42F1-BCDA-9C384EC47F70}" srcOrd="2" destOrd="0" presId="urn:microsoft.com/office/officeart/2009/3/layout/SubStepProcess"/>
    <dgm:cxn modelId="{82C1A82D-5459-415F-98E2-495FE1CDE5FE}" type="presParOf" srcId="{B5396192-D5D1-48ED-AC8B-761A113D1CA1}" destId="{6EBC7A28-53FC-40AF-8668-0EA395C91432}" srcOrd="3" destOrd="0" presId="urn:microsoft.com/office/officeart/2009/3/layout/SubStepProcess"/>
    <dgm:cxn modelId="{606486C8-FF1E-45FB-84D0-048DBC9A4ED7}" type="presParOf" srcId="{B5396192-D5D1-48ED-AC8B-761A113D1CA1}" destId="{B237278E-2EC5-4A94-AA4B-BEAF2ED48495}" srcOrd="4" destOrd="0" presId="urn:microsoft.com/office/officeart/2009/3/layout/SubStepProcess"/>
    <dgm:cxn modelId="{EE8B958F-0457-4B8A-959E-0DB3D989A2F2}" type="presParOf" srcId="{583101A3-8FF8-4592-8D00-0DCF70E7CB45}" destId="{12089806-2EDE-4F17-A936-D01BB56320B5}" srcOrd="8" destOrd="0" presId="urn:microsoft.com/office/officeart/2009/3/layout/SubStepProcess"/>
    <dgm:cxn modelId="{F9A370F8-A513-4683-AE9D-42A03034B91A}" type="presParOf" srcId="{583101A3-8FF8-4592-8D00-0DCF70E7CB45}" destId="{9C172679-9EEA-4D3E-9D32-39CA480E1C85}" srcOrd="9" destOrd="0" presId="urn:microsoft.com/office/officeart/2009/3/layout/SubStepProcess"/>
    <dgm:cxn modelId="{94D69AE2-1DCC-446B-AB0C-0E68C159012B}" type="presParOf" srcId="{583101A3-8FF8-4592-8D00-0DCF70E7CB45}" destId="{3BB56E63-C964-4A6C-8FB5-B258B3F7DB2D}" srcOrd="10" destOrd="0" presId="urn:microsoft.com/office/officeart/2009/3/layout/SubStepProcess"/>
    <dgm:cxn modelId="{B4E030D6-72D9-45FE-85C6-B9FA2819EB56}" type="presParOf" srcId="{583101A3-8FF8-4592-8D00-0DCF70E7CB45}" destId="{0A7FF03B-0668-4FF8-B144-E3F8824C8B90}" srcOrd="11" destOrd="0" presId="urn:microsoft.com/office/officeart/2009/3/layout/SubStepProcess"/>
    <dgm:cxn modelId="{614F643B-E192-45A3-AFD7-E098DBE5C60A}" type="presParOf" srcId="{0A7FF03B-0668-4FF8-B144-E3F8824C8B90}" destId="{E189952F-BBBF-461B-9555-F3D2DA0AE11D}" srcOrd="0" destOrd="0" presId="urn:microsoft.com/office/officeart/2009/3/layout/SubStepProcess"/>
    <dgm:cxn modelId="{FC5A2A5E-3A58-4C13-BA49-C40A9A39EF6A}" type="presParOf" srcId="{0A7FF03B-0668-4FF8-B144-E3F8824C8B90}" destId="{D9064610-3E60-478A-80B6-511028071E80}" srcOrd="1" destOrd="0" presId="urn:microsoft.com/office/officeart/2009/3/layout/SubStepProcess"/>
    <dgm:cxn modelId="{67B3F3C9-FA66-4CFB-97A3-452A0BDD4945}" type="presParOf" srcId="{0A7FF03B-0668-4FF8-B144-E3F8824C8B90}" destId="{6A6A2CDB-7C26-4BF7-AD46-3436E9017BFD}" srcOrd="2" destOrd="0" presId="urn:microsoft.com/office/officeart/2009/3/layout/SubStepProcess"/>
    <dgm:cxn modelId="{B24FABE7-4604-4F03-945F-2EFEE4197478}" type="presParOf" srcId="{0A7FF03B-0668-4FF8-B144-E3F8824C8B90}" destId="{CE4DAB03-8C57-4BFF-B923-5B7D01B77A11}" srcOrd="3" destOrd="0" presId="urn:microsoft.com/office/officeart/2009/3/layout/SubStepProcess"/>
    <dgm:cxn modelId="{9ECDDA22-6078-42B0-A65E-A7865541B33F}" type="presParOf" srcId="{CE4DAB03-8C57-4BFF-B923-5B7D01B77A11}" destId="{575580DE-35FC-4051-AD70-43407820192A}" srcOrd="0" destOrd="0" presId="urn:microsoft.com/office/officeart/2009/3/layout/SubStepProcess"/>
    <dgm:cxn modelId="{B0116455-85ED-4275-B4C4-C986F73D97C7}" type="presParOf" srcId="{CE4DAB03-8C57-4BFF-B923-5B7D01B77A11}" destId="{34A944EE-0413-4FB9-BD62-07C8405199C0}" srcOrd="1" destOrd="0" presId="urn:microsoft.com/office/officeart/2009/3/layout/SubStepProcess"/>
    <dgm:cxn modelId="{1B9926CE-BD81-407C-9228-AFD42C4366C6}" type="presParOf" srcId="{CE4DAB03-8C57-4BFF-B923-5B7D01B77A11}" destId="{DB481DAA-1F28-445D-AD28-F855B5F7C536}" srcOrd="2" destOrd="0" presId="urn:microsoft.com/office/officeart/2009/3/layout/SubStepProcess"/>
    <dgm:cxn modelId="{F4ED543E-D6BD-48FF-A85C-5F955C906693}" type="presParOf" srcId="{CE4DAB03-8C57-4BFF-B923-5B7D01B77A11}" destId="{F9558990-377D-4B78-8D53-CD4F209A13A9}" srcOrd="3" destOrd="0" presId="urn:microsoft.com/office/officeart/2009/3/layout/SubStepProcess"/>
    <dgm:cxn modelId="{C8680393-CA95-4F48-8E6E-64FF20D4CE7F}" type="presParOf" srcId="{CE4DAB03-8C57-4BFF-B923-5B7D01B77A11}" destId="{63BDF706-E5EC-482E-B8B6-4B77387DCA66}" srcOrd="4" destOrd="0" presId="urn:microsoft.com/office/officeart/2009/3/layout/SubStepProcess"/>
    <dgm:cxn modelId="{E4DF70CF-F0C4-42C8-91FB-F70F6AE221BC}" type="presParOf" srcId="{583101A3-8FF8-4592-8D00-0DCF70E7CB45}" destId="{DE3DCB10-8F73-406F-9BF3-5BC4495F66A0}" srcOrd="12" destOrd="0" presId="urn:microsoft.com/office/officeart/2009/3/layout/SubStepProcess"/>
    <dgm:cxn modelId="{A15DDAA6-0D6B-45F6-9093-A318661D5576}" type="presParOf" srcId="{583101A3-8FF8-4592-8D00-0DCF70E7CB45}" destId="{1F680EAB-C417-4DE4-AD71-0AF4C8ECD897}" srcOrd="1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333C0-EB72-4509-B4FD-69C15FBB84A1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77B387C-97B4-4624-8A62-FC5DFD317310}">
      <dgm:prSet phldrT="[Text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dirty="0"/>
            <a:t>Measure resting heart rate</a:t>
          </a:r>
        </a:p>
      </dgm:t>
    </dgm:pt>
    <dgm:pt modelId="{ECC085C2-0F6B-4E7D-A254-9FE581F415AF}" type="parTrans" cxnId="{AD181439-4593-4562-8479-321820477B45}">
      <dgm:prSet/>
      <dgm:spPr/>
      <dgm:t>
        <a:bodyPr/>
        <a:lstStyle/>
        <a:p>
          <a:endParaRPr lang="en-AU"/>
        </a:p>
      </dgm:t>
    </dgm:pt>
    <dgm:pt modelId="{C095C729-4727-421A-B1F8-A581DFD573E3}" type="sibTrans" cxnId="{AD181439-4593-4562-8479-321820477B45}">
      <dgm:prSet/>
      <dgm:spPr/>
      <dgm:t>
        <a:bodyPr/>
        <a:lstStyle/>
        <a:p>
          <a:endParaRPr lang="en-AU"/>
        </a:p>
      </dgm:t>
    </dgm:pt>
    <dgm:pt modelId="{41FAF140-4968-4757-A7D2-30DE88505E8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0:30</a:t>
          </a:r>
          <a:r>
            <a:rPr lang="en-AU" sz="1400" dirty="0"/>
            <a:t> exercise</a:t>
          </a:r>
        </a:p>
      </dgm:t>
    </dgm:pt>
    <dgm:pt modelId="{853DA0A7-3742-4798-AB88-EA1EAFB63E33}" type="parTrans" cxnId="{9FDD31C8-A290-4102-9504-27F16D74C223}">
      <dgm:prSet/>
      <dgm:spPr/>
      <dgm:t>
        <a:bodyPr/>
        <a:lstStyle/>
        <a:p>
          <a:endParaRPr lang="en-AU"/>
        </a:p>
      </dgm:t>
    </dgm:pt>
    <dgm:pt modelId="{EF2AE42F-1FE0-420D-91EE-6EE0808563FE}" type="sibTrans" cxnId="{9FDD31C8-A290-4102-9504-27F16D74C223}">
      <dgm:prSet/>
      <dgm:spPr/>
      <dgm:t>
        <a:bodyPr/>
        <a:lstStyle/>
        <a:p>
          <a:endParaRPr lang="en-AU"/>
        </a:p>
      </dgm:t>
    </dgm:pt>
    <dgm:pt modelId="{4AF41E27-8FE3-40F9-8261-36AB83B72A7A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AA81C77F-2632-4C59-A406-4BB473195C23}" type="parTrans" cxnId="{04DCE22A-A74B-4160-94AC-3565C1E1A1FC}">
      <dgm:prSet/>
      <dgm:spPr/>
      <dgm:t>
        <a:bodyPr/>
        <a:lstStyle/>
        <a:p>
          <a:endParaRPr lang="en-AU"/>
        </a:p>
      </dgm:t>
    </dgm:pt>
    <dgm:pt modelId="{0F0B61C6-C46F-4C41-8522-F2409AC5573C}" type="sibTrans" cxnId="{04DCE22A-A74B-4160-94AC-3565C1E1A1FC}">
      <dgm:prSet/>
      <dgm:spPr/>
      <dgm:t>
        <a:bodyPr/>
        <a:lstStyle/>
        <a:p>
          <a:endParaRPr lang="en-AU"/>
        </a:p>
      </dgm:t>
    </dgm:pt>
    <dgm:pt modelId="{9C66943E-4CCD-4E5E-9579-2DBD8BA26C6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1:00</a:t>
          </a:r>
          <a:r>
            <a:rPr lang="en-AU" sz="1400" dirty="0"/>
            <a:t> exercise</a:t>
          </a:r>
        </a:p>
      </dgm:t>
    </dgm:pt>
    <dgm:pt modelId="{F0D2EBCC-0B70-4679-8476-08382A12C693}" type="parTrans" cxnId="{8A54E8A9-4119-4245-B9A7-144CCD1D2342}">
      <dgm:prSet/>
      <dgm:spPr/>
      <dgm:t>
        <a:bodyPr/>
        <a:lstStyle/>
        <a:p>
          <a:endParaRPr lang="en-AU"/>
        </a:p>
      </dgm:t>
    </dgm:pt>
    <dgm:pt modelId="{1F1134DF-9ED2-4A0D-96F2-BDBD4B45F6AF}" type="sibTrans" cxnId="{8A54E8A9-4119-4245-B9A7-144CCD1D2342}">
      <dgm:prSet/>
      <dgm:spPr/>
      <dgm:t>
        <a:bodyPr/>
        <a:lstStyle/>
        <a:p>
          <a:endParaRPr lang="en-AU"/>
        </a:p>
      </dgm:t>
    </dgm:pt>
    <dgm:pt modelId="{DDF008CD-09C1-4C9F-A087-485AD9F2C052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3A292CB6-1180-4A4F-BB4B-C5E1500698C8}" type="parTrans" cxnId="{AB8A191C-27D7-49A0-B44E-163CD19B177C}">
      <dgm:prSet/>
      <dgm:spPr/>
      <dgm:t>
        <a:bodyPr/>
        <a:lstStyle/>
        <a:p>
          <a:endParaRPr lang="en-AU"/>
        </a:p>
      </dgm:t>
    </dgm:pt>
    <dgm:pt modelId="{1BEE308A-8FCE-4C9C-8590-49C9A788EF88}" type="sibTrans" cxnId="{AB8A191C-27D7-49A0-B44E-163CD19B177C}">
      <dgm:prSet/>
      <dgm:spPr/>
      <dgm:t>
        <a:bodyPr/>
        <a:lstStyle/>
        <a:p>
          <a:endParaRPr lang="en-AU"/>
        </a:p>
      </dgm:t>
    </dgm:pt>
    <dgm:pt modelId="{F6BD1D38-B43B-444C-A37F-6346DAD5595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1:30</a:t>
          </a:r>
          <a:r>
            <a:rPr lang="en-AU" sz="1400" dirty="0"/>
            <a:t> exercise</a:t>
          </a:r>
        </a:p>
      </dgm:t>
    </dgm:pt>
    <dgm:pt modelId="{FE8D8D9C-60FC-4A41-A2C2-A1C778EB9BBD}" type="parTrans" cxnId="{D98A1039-29CD-4DAB-BDB6-D6FC53AFC1BE}">
      <dgm:prSet/>
      <dgm:spPr/>
      <dgm:t>
        <a:bodyPr/>
        <a:lstStyle/>
        <a:p>
          <a:endParaRPr lang="en-AU"/>
        </a:p>
      </dgm:t>
    </dgm:pt>
    <dgm:pt modelId="{B73B0130-E89F-40E4-AF4E-0F49EE40F2F5}" type="sibTrans" cxnId="{D98A1039-29CD-4DAB-BDB6-D6FC53AFC1BE}">
      <dgm:prSet/>
      <dgm:spPr/>
      <dgm:t>
        <a:bodyPr/>
        <a:lstStyle/>
        <a:p>
          <a:endParaRPr lang="en-AU"/>
        </a:p>
      </dgm:t>
    </dgm:pt>
    <dgm:pt modelId="{DE430559-BE7D-4907-86D6-59E44C2DAF2C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50880374-2EFA-40B1-A8BD-C66203140F66}" type="parTrans" cxnId="{B9E34770-03FD-4491-84C0-AA55E6ED9C49}">
      <dgm:prSet/>
      <dgm:spPr/>
      <dgm:t>
        <a:bodyPr/>
        <a:lstStyle/>
        <a:p>
          <a:endParaRPr lang="en-AU"/>
        </a:p>
      </dgm:t>
    </dgm:pt>
    <dgm:pt modelId="{659F4C1F-A38E-4E31-B223-619C64ED0AC5}" type="sibTrans" cxnId="{B9E34770-03FD-4491-84C0-AA55E6ED9C49}">
      <dgm:prSet/>
      <dgm:spPr/>
      <dgm:t>
        <a:bodyPr/>
        <a:lstStyle/>
        <a:p>
          <a:endParaRPr lang="en-AU"/>
        </a:p>
      </dgm:t>
    </dgm:pt>
    <dgm:pt modelId="{AACA22F7-875A-444C-ADAC-9DBE2FE0B326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2:00</a:t>
          </a:r>
          <a:r>
            <a:rPr lang="en-AU" sz="1400" dirty="0"/>
            <a:t> exercise…</a:t>
          </a:r>
        </a:p>
      </dgm:t>
    </dgm:pt>
    <dgm:pt modelId="{3D029F7A-814A-4BF2-AA2F-60843BD9E19A}" type="parTrans" cxnId="{ABB9D5DC-EF64-4E55-BB3C-CA2184AD294E}">
      <dgm:prSet/>
      <dgm:spPr/>
      <dgm:t>
        <a:bodyPr/>
        <a:lstStyle/>
        <a:p>
          <a:endParaRPr lang="en-AU"/>
        </a:p>
      </dgm:t>
    </dgm:pt>
    <dgm:pt modelId="{E900BDDF-CBE2-41B1-8A59-28066D44360A}" type="sibTrans" cxnId="{ABB9D5DC-EF64-4E55-BB3C-CA2184AD294E}">
      <dgm:prSet/>
      <dgm:spPr/>
      <dgm:t>
        <a:bodyPr/>
        <a:lstStyle/>
        <a:p>
          <a:endParaRPr lang="en-AU"/>
        </a:p>
      </dgm:t>
    </dgm:pt>
    <dgm:pt modelId="{583101A3-8FF8-4592-8D00-0DCF70E7CB45}" type="pres">
      <dgm:prSet presAssocID="{270333C0-EB72-4509-B4FD-69C15FBB84A1}" presName="Name0" presStyleCnt="0">
        <dgm:presLayoutVars>
          <dgm:chMax val="7"/>
          <dgm:dir/>
          <dgm:animOne val="branch"/>
        </dgm:presLayoutVars>
      </dgm:prSet>
      <dgm:spPr/>
    </dgm:pt>
    <dgm:pt modelId="{7BB3A415-5D68-413B-BA85-D77913752FD1}" type="pres">
      <dgm:prSet presAssocID="{877B387C-97B4-4624-8A62-FC5DFD317310}" presName="parTx1" presStyleLbl="node1" presStyleIdx="0" presStyleCnt="5"/>
      <dgm:spPr/>
    </dgm:pt>
    <dgm:pt modelId="{CC2D4B81-91D3-433C-8690-A2D714A185BB}" type="pres">
      <dgm:prSet presAssocID="{41FAF140-4968-4757-A7D2-30DE88505E8D}" presName="parTx2" presStyleLbl="node1" presStyleIdx="1" presStyleCnt="5"/>
      <dgm:spPr/>
    </dgm:pt>
    <dgm:pt modelId="{B22E89BE-8BED-4329-B9C0-99C12720D3DA}" type="pres">
      <dgm:prSet presAssocID="{41FAF140-4968-4757-A7D2-30DE88505E8D}" presName="spPre2" presStyleCnt="0"/>
      <dgm:spPr/>
    </dgm:pt>
    <dgm:pt modelId="{E40BE159-BB16-4989-BFE2-D5187B2DD706}" type="pres">
      <dgm:prSet presAssocID="{41FAF140-4968-4757-A7D2-30DE88505E8D}" presName="chLin2" presStyleCnt="0"/>
      <dgm:spPr/>
    </dgm:pt>
    <dgm:pt modelId="{8376B21A-082D-4D09-8B84-2BD7E81390D9}" type="pres">
      <dgm:prSet presAssocID="{AA81C77F-2632-4C59-A406-4BB473195C23}" presName="Name45" presStyleLbl="parChTrans1D1" presStyleIdx="0" presStyleCnt="12"/>
      <dgm:spPr>
        <a:ln>
          <a:solidFill>
            <a:srgbClr val="00B050"/>
          </a:solidFill>
        </a:ln>
      </dgm:spPr>
    </dgm:pt>
    <dgm:pt modelId="{E37F5425-0339-402C-8C18-6407F4185642}" type="pres">
      <dgm:prSet presAssocID="{AA81C77F-2632-4C59-A406-4BB473195C23}" presName="Name65" presStyleLbl="parChTrans1D1" presStyleIdx="1" presStyleCnt="12"/>
      <dgm:spPr>
        <a:ln>
          <a:solidFill>
            <a:srgbClr val="00B050"/>
          </a:solidFill>
        </a:ln>
      </dgm:spPr>
    </dgm:pt>
    <dgm:pt modelId="{615D2A5D-0B8A-49B4-8E4D-C72150BB2564}" type="pres">
      <dgm:prSet presAssocID="{4AF41E27-8FE3-40F9-8261-36AB83B72A7A}" presName="top2" presStyleCnt="0"/>
      <dgm:spPr/>
    </dgm:pt>
    <dgm:pt modelId="{263AAACB-AFEE-4D0A-854D-FE981F22412A}" type="pres">
      <dgm:prSet presAssocID="{4AF41E27-8FE3-40F9-8261-36AB83B72A7A}" presName="txAndLines2" presStyleCnt="0"/>
      <dgm:spPr/>
    </dgm:pt>
    <dgm:pt modelId="{F6932C84-0160-43E2-8DC0-0C0B11E04F46}" type="pres">
      <dgm:prSet presAssocID="{4AF41E27-8FE3-40F9-8261-36AB83B72A7A}" presName="anchor2" presStyleCnt="0"/>
      <dgm:spPr/>
    </dgm:pt>
    <dgm:pt modelId="{C741E462-3DB6-4A04-A5BC-AE3D89827A61}" type="pres">
      <dgm:prSet presAssocID="{4AF41E27-8FE3-40F9-8261-36AB83B72A7A}" presName="backup2" presStyleCnt="0"/>
      <dgm:spPr/>
    </dgm:pt>
    <dgm:pt modelId="{6E0A9038-B1AD-4E5F-994A-587335A36719}" type="pres">
      <dgm:prSet presAssocID="{4AF41E27-8FE3-40F9-8261-36AB83B72A7A}" presName="preLine2" presStyleLbl="parChTrans1D1" presStyleIdx="2" presStyleCnt="12"/>
      <dgm:spPr>
        <a:ln>
          <a:solidFill>
            <a:srgbClr val="00B050"/>
          </a:solidFill>
        </a:ln>
      </dgm:spPr>
    </dgm:pt>
    <dgm:pt modelId="{3EFD48A7-9818-4DF3-95A9-39AC080060C2}" type="pres">
      <dgm:prSet presAssocID="{4AF41E27-8FE3-40F9-8261-36AB83B72A7A}" presName="desTx2" presStyleLbl="revTx" presStyleIdx="0" presStyleCnt="0">
        <dgm:presLayoutVars>
          <dgm:bulletEnabled val="1"/>
        </dgm:presLayoutVars>
      </dgm:prSet>
      <dgm:spPr/>
    </dgm:pt>
    <dgm:pt modelId="{E6F8C50F-AA59-479F-B99D-EBE4AB6CF1BC}" type="pres">
      <dgm:prSet presAssocID="{4AF41E27-8FE3-40F9-8261-36AB83B72A7A}" presName="postLine2" presStyleLbl="parChTrans1D1" presStyleIdx="3" presStyleCnt="12"/>
      <dgm:spPr>
        <a:ln>
          <a:solidFill>
            <a:srgbClr val="00B050"/>
          </a:solidFill>
        </a:ln>
      </dgm:spPr>
    </dgm:pt>
    <dgm:pt modelId="{766B5123-C6D2-4EDA-9F55-F518C64ECADF}" type="pres">
      <dgm:prSet presAssocID="{41FAF140-4968-4757-A7D2-30DE88505E8D}" presName="spPost2" presStyleCnt="0"/>
      <dgm:spPr/>
    </dgm:pt>
    <dgm:pt modelId="{14813885-CC3F-4463-AB2D-431ABBC6F9F7}" type="pres">
      <dgm:prSet presAssocID="{9C66943E-4CCD-4E5E-9579-2DBD8BA26C6D}" presName="parTx3" presStyleLbl="node1" presStyleIdx="2" presStyleCnt="5"/>
      <dgm:spPr/>
    </dgm:pt>
    <dgm:pt modelId="{4FEE422E-049C-4873-8715-C172D13F4228}" type="pres">
      <dgm:prSet presAssocID="{9C66943E-4CCD-4E5E-9579-2DBD8BA26C6D}" presName="spPre3" presStyleCnt="0"/>
      <dgm:spPr/>
    </dgm:pt>
    <dgm:pt modelId="{689E0365-9AA3-40AD-A442-90E7E90E2B11}" type="pres">
      <dgm:prSet presAssocID="{9C66943E-4CCD-4E5E-9579-2DBD8BA26C6D}" presName="chLin3" presStyleCnt="0"/>
      <dgm:spPr/>
    </dgm:pt>
    <dgm:pt modelId="{AEC097BE-544C-42D4-90C7-EE277D3B6073}" type="pres">
      <dgm:prSet presAssocID="{3A292CB6-1180-4A4F-BB4B-C5E1500698C8}" presName="Name79" presStyleLbl="parChTrans1D1" presStyleIdx="4" presStyleCnt="12"/>
      <dgm:spPr>
        <a:ln>
          <a:solidFill>
            <a:srgbClr val="00B050"/>
          </a:solidFill>
        </a:ln>
      </dgm:spPr>
    </dgm:pt>
    <dgm:pt modelId="{6FA3B570-F732-4665-A4C7-73F1CF697C61}" type="pres">
      <dgm:prSet presAssocID="{3A292CB6-1180-4A4F-BB4B-C5E1500698C8}" presName="Name99" presStyleLbl="parChTrans1D1" presStyleIdx="5" presStyleCnt="12"/>
      <dgm:spPr>
        <a:ln>
          <a:solidFill>
            <a:srgbClr val="00B050"/>
          </a:solidFill>
        </a:ln>
      </dgm:spPr>
    </dgm:pt>
    <dgm:pt modelId="{A7E27250-03A4-403F-88B0-27E5BD3DAAB8}" type="pres">
      <dgm:prSet presAssocID="{DDF008CD-09C1-4C9F-A087-485AD9F2C052}" presName="top3" presStyleCnt="0"/>
      <dgm:spPr/>
    </dgm:pt>
    <dgm:pt modelId="{B5396192-D5D1-48ED-AC8B-761A113D1CA1}" type="pres">
      <dgm:prSet presAssocID="{DDF008CD-09C1-4C9F-A087-485AD9F2C052}" presName="txAndLines3" presStyleCnt="0"/>
      <dgm:spPr/>
    </dgm:pt>
    <dgm:pt modelId="{881B2D0C-D2E3-46B3-A485-E93959F81580}" type="pres">
      <dgm:prSet presAssocID="{DDF008CD-09C1-4C9F-A087-485AD9F2C052}" presName="anchor3" presStyleCnt="0"/>
      <dgm:spPr/>
    </dgm:pt>
    <dgm:pt modelId="{D65D42BE-55F2-4762-87B9-1D80D86046EE}" type="pres">
      <dgm:prSet presAssocID="{DDF008CD-09C1-4C9F-A087-485AD9F2C052}" presName="backup3" presStyleCnt="0"/>
      <dgm:spPr/>
    </dgm:pt>
    <dgm:pt modelId="{91B3B87B-7082-42F1-BCDA-9C384EC47F70}" type="pres">
      <dgm:prSet presAssocID="{DDF008CD-09C1-4C9F-A087-485AD9F2C052}" presName="preLine3" presStyleLbl="parChTrans1D1" presStyleIdx="6" presStyleCnt="12"/>
      <dgm:spPr>
        <a:ln>
          <a:solidFill>
            <a:srgbClr val="00B050"/>
          </a:solidFill>
        </a:ln>
      </dgm:spPr>
    </dgm:pt>
    <dgm:pt modelId="{6EBC7A28-53FC-40AF-8668-0EA395C91432}" type="pres">
      <dgm:prSet presAssocID="{DDF008CD-09C1-4C9F-A087-485AD9F2C052}" presName="desTx3" presStyleLbl="revTx" presStyleIdx="0" presStyleCnt="0">
        <dgm:presLayoutVars>
          <dgm:bulletEnabled val="1"/>
        </dgm:presLayoutVars>
      </dgm:prSet>
      <dgm:spPr/>
    </dgm:pt>
    <dgm:pt modelId="{B237278E-2EC5-4A94-AA4B-BEAF2ED48495}" type="pres">
      <dgm:prSet presAssocID="{DDF008CD-09C1-4C9F-A087-485AD9F2C052}" presName="postLine3" presStyleLbl="parChTrans1D1" presStyleIdx="7" presStyleCnt="12"/>
      <dgm:spPr>
        <a:ln>
          <a:solidFill>
            <a:srgbClr val="00B050"/>
          </a:solidFill>
        </a:ln>
      </dgm:spPr>
    </dgm:pt>
    <dgm:pt modelId="{12089806-2EDE-4F17-A936-D01BB56320B5}" type="pres">
      <dgm:prSet presAssocID="{9C66943E-4CCD-4E5E-9579-2DBD8BA26C6D}" presName="spPost3" presStyleCnt="0"/>
      <dgm:spPr/>
    </dgm:pt>
    <dgm:pt modelId="{9C172679-9EEA-4D3E-9D32-39CA480E1C85}" type="pres">
      <dgm:prSet presAssocID="{F6BD1D38-B43B-444C-A37F-6346DAD5595E}" presName="parTx4" presStyleLbl="node1" presStyleIdx="3" presStyleCnt="5"/>
      <dgm:spPr/>
    </dgm:pt>
    <dgm:pt modelId="{3BB56E63-C964-4A6C-8FB5-B258B3F7DB2D}" type="pres">
      <dgm:prSet presAssocID="{F6BD1D38-B43B-444C-A37F-6346DAD5595E}" presName="spPre4" presStyleCnt="0"/>
      <dgm:spPr/>
    </dgm:pt>
    <dgm:pt modelId="{0A7FF03B-0668-4FF8-B144-E3F8824C8B90}" type="pres">
      <dgm:prSet presAssocID="{F6BD1D38-B43B-444C-A37F-6346DAD5595E}" presName="chLin4" presStyleCnt="0"/>
      <dgm:spPr/>
    </dgm:pt>
    <dgm:pt modelId="{E189952F-BBBF-461B-9555-F3D2DA0AE11D}" type="pres">
      <dgm:prSet presAssocID="{50880374-2EFA-40B1-A8BD-C66203140F66}" presName="Name113" presStyleLbl="parChTrans1D1" presStyleIdx="8" presStyleCnt="12"/>
      <dgm:spPr>
        <a:ln>
          <a:solidFill>
            <a:srgbClr val="00B050"/>
          </a:solidFill>
        </a:ln>
      </dgm:spPr>
    </dgm:pt>
    <dgm:pt modelId="{D9064610-3E60-478A-80B6-511028071E80}" type="pres">
      <dgm:prSet presAssocID="{50880374-2EFA-40B1-A8BD-C66203140F66}" presName="Name133" presStyleLbl="parChTrans1D1" presStyleIdx="9" presStyleCnt="12"/>
      <dgm:spPr>
        <a:ln>
          <a:solidFill>
            <a:srgbClr val="00B050"/>
          </a:solidFill>
        </a:ln>
      </dgm:spPr>
    </dgm:pt>
    <dgm:pt modelId="{6A6A2CDB-7C26-4BF7-AD46-3436E9017BFD}" type="pres">
      <dgm:prSet presAssocID="{DE430559-BE7D-4907-86D6-59E44C2DAF2C}" presName="top4" presStyleCnt="0"/>
      <dgm:spPr/>
    </dgm:pt>
    <dgm:pt modelId="{CE4DAB03-8C57-4BFF-B923-5B7D01B77A11}" type="pres">
      <dgm:prSet presAssocID="{DE430559-BE7D-4907-86D6-59E44C2DAF2C}" presName="txAndLines4" presStyleCnt="0"/>
      <dgm:spPr/>
    </dgm:pt>
    <dgm:pt modelId="{575580DE-35FC-4051-AD70-43407820192A}" type="pres">
      <dgm:prSet presAssocID="{DE430559-BE7D-4907-86D6-59E44C2DAF2C}" presName="anchor4" presStyleCnt="0"/>
      <dgm:spPr/>
    </dgm:pt>
    <dgm:pt modelId="{34A944EE-0413-4FB9-BD62-07C8405199C0}" type="pres">
      <dgm:prSet presAssocID="{DE430559-BE7D-4907-86D6-59E44C2DAF2C}" presName="backup4" presStyleCnt="0"/>
      <dgm:spPr/>
    </dgm:pt>
    <dgm:pt modelId="{DB481DAA-1F28-445D-AD28-F855B5F7C536}" type="pres">
      <dgm:prSet presAssocID="{DE430559-BE7D-4907-86D6-59E44C2DAF2C}" presName="preLine4" presStyleLbl="parChTrans1D1" presStyleIdx="10" presStyleCnt="12"/>
      <dgm:spPr>
        <a:ln>
          <a:solidFill>
            <a:srgbClr val="00B050"/>
          </a:solidFill>
        </a:ln>
      </dgm:spPr>
    </dgm:pt>
    <dgm:pt modelId="{F9558990-377D-4B78-8D53-CD4F209A13A9}" type="pres">
      <dgm:prSet presAssocID="{DE430559-BE7D-4907-86D6-59E44C2DAF2C}" presName="desTx4" presStyleLbl="revTx" presStyleIdx="0" presStyleCnt="0">
        <dgm:presLayoutVars>
          <dgm:bulletEnabled val="1"/>
        </dgm:presLayoutVars>
      </dgm:prSet>
      <dgm:spPr/>
    </dgm:pt>
    <dgm:pt modelId="{63BDF706-E5EC-482E-B8B6-4B77387DCA66}" type="pres">
      <dgm:prSet presAssocID="{DE430559-BE7D-4907-86D6-59E44C2DAF2C}" presName="postLine4" presStyleLbl="parChTrans1D1" presStyleIdx="11" presStyleCnt="12"/>
      <dgm:spPr>
        <a:ln>
          <a:solidFill>
            <a:srgbClr val="00B050"/>
          </a:solidFill>
        </a:ln>
      </dgm:spPr>
    </dgm:pt>
    <dgm:pt modelId="{DE3DCB10-8F73-406F-9BF3-5BC4495F66A0}" type="pres">
      <dgm:prSet presAssocID="{F6BD1D38-B43B-444C-A37F-6346DAD5595E}" presName="spPost4" presStyleCnt="0"/>
      <dgm:spPr/>
    </dgm:pt>
    <dgm:pt modelId="{1F680EAB-C417-4DE4-AD71-0AF4C8ECD897}" type="pres">
      <dgm:prSet presAssocID="{AACA22F7-875A-444C-ADAC-9DBE2FE0B326}" presName="parTx5" presStyleLbl="node1" presStyleIdx="4" presStyleCnt="5"/>
      <dgm:spPr/>
    </dgm:pt>
  </dgm:ptLst>
  <dgm:cxnLst>
    <dgm:cxn modelId="{AB8A191C-27D7-49A0-B44E-163CD19B177C}" srcId="{9C66943E-4CCD-4E5E-9579-2DBD8BA26C6D}" destId="{DDF008CD-09C1-4C9F-A087-485AD9F2C052}" srcOrd="0" destOrd="0" parTransId="{3A292CB6-1180-4A4F-BB4B-C5E1500698C8}" sibTransId="{1BEE308A-8FCE-4C9C-8590-49C9A788EF88}"/>
    <dgm:cxn modelId="{6C1D831E-9E72-4844-AED1-F17683E79AE0}" type="presOf" srcId="{AACA22F7-875A-444C-ADAC-9DBE2FE0B326}" destId="{1F680EAB-C417-4DE4-AD71-0AF4C8ECD897}" srcOrd="0" destOrd="0" presId="urn:microsoft.com/office/officeart/2009/3/layout/SubStepProcess"/>
    <dgm:cxn modelId="{04DCE22A-A74B-4160-94AC-3565C1E1A1FC}" srcId="{41FAF140-4968-4757-A7D2-30DE88505E8D}" destId="{4AF41E27-8FE3-40F9-8261-36AB83B72A7A}" srcOrd="0" destOrd="0" parTransId="{AA81C77F-2632-4C59-A406-4BB473195C23}" sibTransId="{0F0B61C6-C46F-4C41-8522-F2409AC5573C}"/>
    <dgm:cxn modelId="{86DA1331-4614-49A0-A63D-BDD68CA6942F}" type="presOf" srcId="{F6BD1D38-B43B-444C-A37F-6346DAD5595E}" destId="{9C172679-9EEA-4D3E-9D32-39CA480E1C85}" srcOrd="0" destOrd="0" presId="urn:microsoft.com/office/officeart/2009/3/layout/SubStepProcess"/>
    <dgm:cxn modelId="{540EC637-837B-49F8-8C1F-470678525FF7}" type="presOf" srcId="{270333C0-EB72-4509-B4FD-69C15FBB84A1}" destId="{583101A3-8FF8-4592-8D00-0DCF70E7CB45}" srcOrd="0" destOrd="0" presId="urn:microsoft.com/office/officeart/2009/3/layout/SubStepProcess"/>
    <dgm:cxn modelId="{D98A1039-29CD-4DAB-BDB6-D6FC53AFC1BE}" srcId="{270333C0-EB72-4509-B4FD-69C15FBB84A1}" destId="{F6BD1D38-B43B-444C-A37F-6346DAD5595E}" srcOrd="3" destOrd="0" parTransId="{FE8D8D9C-60FC-4A41-A2C2-A1C778EB9BBD}" sibTransId="{B73B0130-E89F-40E4-AF4E-0F49EE40F2F5}"/>
    <dgm:cxn modelId="{AD181439-4593-4562-8479-321820477B45}" srcId="{270333C0-EB72-4509-B4FD-69C15FBB84A1}" destId="{877B387C-97B4-4624-8A62-FC5DFD317310}" srcOrd="0" destOrd="0" parTransId="{ECC085C2-0F6B-4E7D-A254-9FE581F415AF}" sibTransId="{C095C729-4727-421A-B1F8-A581DFD573E3}"/>
    <dgm:cxn modelId="{6022913C-FAC3-47FF-8969-BC8388ED4A3E}" type="presOf" srcId="{877B387C-97B4-4624-8A62-FC5DFD317310}" destId="{7BB3A415-5D68-413B-BA85-D77913752FD1}" srcOrd="0" destOrd="0" presId="urn:microsoft.com/office/officeart/2009/3/layout/SubStepProcess"/>
    <dgm:cxn modelId="{B9E34770-03FD-4491-84C0-AA55E6ED9C49}" srcId="{F6BD1D38-B43B-444C-A37F-6346DAD5595E}" destId="{DE430559-BE7D-4907-86D6-59E44C2DAF2C}" srcOrd="0" destOrd="0" parTransId="{50880374-2EFA-40B1-A8BD-C66203140F66}" sibTransId="{659F4C1F-A38E-4E31-B223-619C64ED0AC5}"/>
    <dgm:cxn modelId="{AF60F088-0AE2-4D1C-91DA-9AB01955FA05}" type="presOf" srcId="{41FAF140-4968-4757-A7D2-30DE88505E8D}" destId="{CC2D4B81-91D3-433C-8690-A2D714A185BB}" srcOrd="0" destOrd="0" presId="urn:microsoft.com/office/officeart/2009/3/layout/SubStepProcess"/>
    <dgm:cxn modelId="{83EB9499-1985-4C8D-8010-8C87B835A178}" type="presOf" srcId="{4AF41E27-8FE3-40F9-8261-36AB83B72A7A}" destId="{3EFD48A7-9818-4DF3-95A9-39AC080060C2}" srcOrd="0" destOrd="0" presId="urn:microsoft.com/office/officeart/2009/3/layout/SubStepProcess"/>
    <dgm:cxn modelId="{8A54E8A9-4119-4245-B9A7-144CCD1D2342}" srcId="{270333C0-EB72-4509-B4FD-69C15FBB84A1}" destId="{9C66943E-4CCD-4E5E-9579-2DBD8BA26C6D}" srcOrd="2" destOrd="0" parTransId="{F0D2EBCC-0B70-4679-8476-08382A12C693}" sibTransId="{1F1134DF-9ED2-4A0D-96F2-BDBD4B45F6AF}"/>
    <dgm:cxn modelId="{C04CB8AB-3925-4527-993A-77FF253D08B9}" type="presOf" srcId="{DE430559-BE7D-4907-86D6-59E44C2DAF2C}" destId="{F9558990-377D-4B78-8D53-CD4F209A13A9}" srcOrd="0" destOrd="0" presId="urn:microsoft.com/office/officeart/2009/3/layout/SubStepProcess"/>
    <dgm:cxn modelId="{9FDD31C8-A290-4102-9504-27F16D74C223}" srcId="{270333C0-EB72-4509-B4FD-69C15FBB84A1}" destId="{41FAF140-4968-4757-A7D2-30DE88505E8D}" srcOrd="1" destOrd="0" parTransId="{853DA0A7-3742-4798-AB88-EA1EAFB63E33}" sibTransId="{EF2AE42F-1FE0-420D-91EE-6EE0808563FE}"/>
    <dgm:cxn modelId="{ABB9D5DC-EF64-4E55-BB3C-CA2184AD294E}" srcId="{270333C0-EB72-4509-B4FD-69C15FBB84A1}" destId="{AACA22F7-875A-444C-ADAC-9DBE2FE0B326}" srcOrd="4" destOrd="0" parTransId="{3D029F7A-814A-4BF2-AA2F-60843BD9E19A}" sibTransId="{E900BDDF-CBE2-41B1-8A59-28066D44360A}"/>
    <dgm:cxn modelId="{6D8979DD-EB6E-45B0-93FE-F85ADAFE426A}" type="presOf" srcId="{9C66943E-4CCD-4E5E-9579-2DBD8BA26C6D}" destId="{14813885-CC3F-4463-AB2D-431ABBC6F9F7}" srcOrd="0" destOrd="0" presId="urn:microsoft.com/office/officeart/2009/3/layout/SubStepProcess"/>
    <dgm:cxn modelId="{B39494E5-BD52-4050-AF17-3ED9A7B72381}" type="presOf" srcId="{DDF008CD-09C1-4C9F-A087-485AD9F2C052}" destId="{6EBC7A28-53FC-40AF-8668-0EA395C91432}" srcOrd="0" destOrd="0" presId="urn:microsoft.com/office/officeart/2009/3/layout/SubStepProcess"/>
    <dgm:cxn modelId="{2C0BE611-3E9F-4262-B8A0-88FE957728C9}" type="presParOf" srcId="{583101A3-8FF8-4592-8D00-0DCF70E7CB45}" destId="{7BB3A415-5D68-413B-BA85-D77913752FD1}" srcOrd="0" destOrd="0" presId="urn:microsoft.com/office/officeart/2009/3/layout/SubStepProcess"/>
    <dgm:cxn modelId="{2E0603BF-B0D2-45A0-B141-4125B6840EDA}" type="presParOf" srcId="{583101A3-8FF8-4592-8D00-0DCF70E7CB45}" destId="{CC2D4B81-91D3-433C-8690-A2D714A185BB}" srcOrd="1" destOrd="0" presId="urn:microsoft.com/office/officeart/2009/3/layout/SubStepProcess"/>
    <dgm:cxn modelId="{1C0F0757-D7A7-4CC2-AE8C-B577EA5DE06E}" type="presParOf" srcId="{583101A3-8FF8-4592-8D00-0DCF70E7CB45}" destId="{B22E89BE-8BED-4329-B9C0-99C12720D3DA}" srcOrd="2" destOrd="0" presId="urn:microsoft.com/office/officeart/2009/3/layout/SubStepProcess"/>
    <dgm:cxn modelId="{353626A6-8A7F-434B-9738-7C0872F3AA0E}" type="presParOf" srcId="{583101A3-8FF8-4592-8D00-0DCF70E7CB45}" destId="{E40BE159-BB16-4989-BFE2-D5187B2DD706}" srcOrd="3" destOrd="0" presId="urn:microsoft.com/office/officeart/2009/3/layout/SubStepProcess"/>
    <dgm:cxn modelId="{3CFA62A7-A9AC-464A-BA97-EC3750E29E99}" type="presParOf" srcId="{E40BE159-BB16-4989-BFE2-D5187B2DD706}" destId="{8376B21A-082D-4D09-8B84-2BD7E81390D9}" srcOrd="0" destOrd="0" presId="urn:microsoft.com/office/officeart/2009/3/layout/SubStepProcess"/>
    <dgm:cxn modelId="{24BD124B-9D44-4E6E-AC5C-A3A06E27C165}" type="presParOf" srcId="{E40BE159-BB16-4989-BFE2-D5187B2DD706}" destId="{E37F5425-0339-402C-8C18-6407F4185642}" srcOrd="1" destOrd="0" presId="urn:microsoft.com/office/officeart/2009/3/layout/SubStepProcess"/>
    <dgm:cxn modelId="{A9DA5A1F-68FB-4C0F-98D4-110A7F4BE293}" type="presParOf" srcId="{E40BE159-BB16-4989-BFE2-D5187B2DD706}" destId="{615D2A5D-0B8A-49B4-8E4D-C72150BB2564}" srcOrd="2" destOrd="0" presId="urn:microsoft.com/office/officeart/2009/3/layout/SubStepProcess"/>
    <dgm:cxn modelId="{290952C9-5F41-4732-9E26-40564A160441}" type="presParOf" srcId="{E40BE159-BB16-4989-BFE2-D5187B2DD706}" destId="{263AAACB-AFEE-4D0A-854D-FE981F22412A}" srcOrd="3" destOrd="0" presId="urn:microsoft.com/office/officeart/2009/3/layout/SubStepProcess"/>
    <dgm:cxn modelId="{64B1F439-4189-44FB-B62E-F7F3CEDBCEF6}" type="presParOf" srcId="{263AAACB-AFEE-4D0A-854D-FE981F22412A}" destId="{F6932C84-0160-43E2-8DC0-0C0B11E04F46}" srcOrd="0" destOrd="0" presId="urn:microsoft.com/office/officeart/2009/3/layout/SubStepProcess"/>
    <dgm:cxn modelId="{937FCBB3-B3C8-4B8C-9513-D2E14DDE78F9}" type="presParOf" srcId="{263AAACB-AFEE-4D0A-854D-FE981F22412A}" destId="{C741E462-3DB6-4A04-A5BC-AE3D89827A61}" srcOrd="1" destOrd="0" presId="urn:microsoft.com/office/officeart/2009/3/layout/SubStepProcess"/>
    <dgm:cxn modelId="{B0894E87-67D9-44D3-8150-5AC5243904D5}" type="presParOf" srcId="{263AAACB-AFEE-4D0A-854D-FE981F22412A}" destId="{6E0A9038-B1AD-4E5F-994A-587335A36719}" srcOrd="2" destOrd="0" presId="urn:microsoft.com/office/officeart/2009/3/layout/SubStepProcess"/>
    <dgm:cxn modelId="{214FCCDD-FC79-4463-A085-7D1DAC6BE97A}" type="presParOf" srcId="{263AAACB-AFEE-4D0A-854D-FE981F22412A}" destId="{3EFD48A7-9818-4DF3-95A9-39AC080060C2}" srcOrd="3" destOrd="0" presId="urn:microsoft.com/office/officeart/2009/3/layout/SubStepProcess"/>
    <dgm:cxn modelId="{B6009E01-8F9F-4DA0-B10E-FE8166DADABE}" type="presParOf" srcId="{263AAACB-AFEE-4D0A-854D-FE981F22412A}" destId="{E6F8C50F-AA59-479F-B99D-EBE4AB6CF1BC}" srcOrd="4" destOrd="0" presId="urn:microsoft.com/office/officeart/2009/3/layout/SubStepProcess"/>
    <dgm:cxn modelId="{8E84B673-46B5-4A46-B2B9-38F1AA72AFF3}" type="presParOf" srcId="{583101A3-8FF8-4592-8D00-0DCF70E7CB45}" destId="{766B5123-C6D2-4EDA-9F55-F518C64ECADF}" srcOrd="4" destOrd="0" presId="urn:microsoft.com/office/officeart/2009/3/layout/SubStepProcess"/>
    <dgm:cxn modelId="{C253B5BB-5B1D-49C0-A06B-1F0B2D743537}" type="presParOf" srcId="{583101A3-8FF8-4592-8D00-0DCF70E7CB45}" destId="{14813885-CC3F-4463-AB2D-431ABBC6F9F7}" srcOrd="5" destOrd="0" presId="urn:microsoft.com/office/officeart/2009/3/layout/SubStepProcess"/>
    <dgm:cxn modelId="{56692A20-3354-4F09-A590-A16C0751E3CB}" type="presParOf" srcId="{583101A3-8FF8-4592-8D00-0DCF70E7CB45}" destId="{4FEE422E-049C-4873-8715-C172D13F4228}" srcOrd="6" destOrd="0" presId="urn:microsoft.com/office/officeart/2009/3/layout/SubStepProcess"/>
    <dgm:cxn modelId="{D58C008A-C7B0-41DB-81F3-24122144F57C}" type="presParOf" srcId="{583101A3-8FF8-4592-8D00-0DCF70E7CB45}" destId="{689E0365-9AA3-40AD-A442-90E7E90E2B11}" srcOrd="7" destOrd="0" presId="urn:microsoft.com/office/officeart/2009/3/layout/SubStepProcess"/>
    <dgm:cxn modelId="{E21D113C-8184-40BF-9115-35947223E68C}" type="presParOf" srcId="{689E0365-9AA3-40AD-A442-90E7E90E2B11}" destId="{AEC097BE-544C-42D4-90C7-EE277D3B6073}" srcOrd="0" destOrd="0" presId="urn:microsoft.com/office/officeart/2009/3/layout/SubStepProcess"/>
    <dgm:cxn modelId="{6D4D9D02-E062-4559-8D82-1523DC3F0B71}" type="presParOf" srcId="{689E0365-9AA3-40AD-A442-90E7E90E2B11}" destId="{6FA3B570-F732-4665-A4C7-73F1CF697C61}" srcOrd="1" destOrd="0" presId="urn:microsoft.com/office/officeart/2009/3/layout/SubStepProcess"/>
    <dgm:cxn modelId="{8AEF7B8B-2517-435E-8506-BDF098A1A1DE}" type="presParOf" srcId="{689E0365-9AA3-40AD-A442-90E7E90E2B11}" destId="{A7E27250-03A4-403F-88B0-27E5BD3DAAB8}" srcOrd="2" destOrd="0" presId="urn:microsoft.com/office/officeart/2009/3/layout/SubStepProcess"/>
    <dgm:cxn modelId="{35082558-E7D0-48C3-8368-AB2634588BA6}" type="presParOf" srcId="{689E0365-9AA3-40AD-A442-90E7E90E2B11}" destId="{B5396192-D5D1-48ED-AC8B-761A113D1CA1}" srcOrd="3" destOrd="0" presId="urn:microsoft.com/office/officeart/2009/3/layout/SubStepProcess"/>
    <dgm:cxn modelId="{E15BEBE1-E40E-40C1-BB5D-53E9D40FFC4E}" type="presParOf" srcId="{B5396192-D5D1-48ED-AC8B-761A113D1CA1}" destId="{881B2D0C-D2E3-46B3-A485-E93959F81580}" srcOrd="0" destOrd="0" presId="urn:microsoft.com/office/officeart/2009/3/layout/SubStepProcess"/>
    <dgm:cxn modelId="{55091178-496A-4B2C-89BF-3C1A1EDACFB7}" type="presParOf" srcId="{B5396192-D5D1-48ED-AC8B-761A113D1CA1}" destId="{D65D42BE-55F2-4762-87B9-1D80D86046EE}" srcOrd="1" destOrd="0" presId="urn:microsoft.com/office/officeart/2009/3/layout/SubStepProcess"/>
    <dgm:cxn modelId="{F19D2CCA-F62C-4DBC-8031-35B8058D602D}" type="presParOf" srcId="{B5396192-D5D1-48ED-AC8B-761A113D1CA1}" destId="{91B3B87B-7082-42F1-BCDA-9C384EC47F70}" srcOrd="2" destOrd="0" presId="urn:microsoft.com/office/officeart/2009/3/layout/SubStepProcess"/>
    <dgm:cxn modelId="{82C1A82D-5459-415F-98E2-495FE1CDE5FE}" type="presParOf" srcId="{B5396192-D5D1-48ED-AC8B-761A113D1CA1}" destId="{6EBC7A28-53FC-40AF-8668-0EA395C91432}" srcOrd="3" destOrd="0" presId="urn:microsoft.com/office/officeart/2009/3/layout/SubStepProcess"/>
    <dgm:cxn modelId="{606486C8-FF1E-45FB-84D0-048DBC9A4ED7}" type="presParOf" srcId="{B5396192-D5D1-48ED-AC8B-761A113D1CA1}" destId="{B237278E-2EC5-4A94-AA4B-BEAF2ED48495}" srcOrd="4" destOrd="0" presId="urn:microsoft.com/office/officeart/2009/3/layout/SubStepProcess"/>
    <dgm:cxn modelId="{EE8B958F-0457-4B8A-959E-0DB3D989A2F2}" type="presParOf" srcId="{583101A3-8FF8-4592-8D00-0DCF70E7CB45}" destId="{12089806-2EDE-4F17-A936-D01BB56320B5}" srcOrd="8" destOrd="0" presId="urn:microsoft.com/office/officeart/2009/3/layout/SubStepProcess"/>
    <dgm:cxn modelId="{F9A370F8-A513-4683-AE9D-42A03034B91A}" type="presParOf" srcId="{583101A3-8FF8-4592-8D00-0DCF70E7CB45}" destId="{9C172679-9EEA-4D3E-9D32-39CA480E1C85}" srcOrd="9" destOrd="0" presId="urn:microsoft.com/office/officeart/2009/3/layout/SubStepProcess"/>
    <dgm:cxn modelId="{94D69AE2-1DCC-446B-AB0C-0E68C159012B}" type="presParOf" srcId="{583101A3-8FF8-4592-8D00-0DCF70E7CB45}" destId="{3BB56E63-C964-4A6C-8FB5-B258B3F7DB2D}" srcOrd="10" destOrd="0" presId="urn:microsoft.com/office/officeart/2009/3/layout/SubStepProcess"/>
    <dgm:cxn modelId="{B4E030D6-72D9-45FE-85C6-B9FA2819EB56}" type="presParOf" srcId="{583101A3-8FF8-4592-8D00-0DCF70E7CB45}" destId="{0A7FF03B-0668-4FF8-B144-E3F8824C8B90}" srcOrd="11" destOrd="0" presId="urn:microsoft.com/office/officeart/2009/3/layout/SubStepProcess"/>
    <dgm:cxn modelId="{614F643B-E192-45A3-AFD7-E098DBE5C60A}" type="presParOf" srcId="{0A7FF03B-0668-4FF8-B144-E3F8824C8B90}" destId="{E189952F-BBBF-461B-9555-F3D2DA0AE11D}" srcOrd="0" destOrd="0" presId="urn:microsoft.com/office/officeart/2009/3/layout/SubStepProcess"/>
    <dgm:cxn modelId="{FC5A2A5E-3A58-4C13-BA49-C40A9A39EF6A}" type="presParOf" srcId="{0A7FF03B-0668-4FF8-B144-E3F8824C8B90}" destId="{D9064610-3E60-478A-80B6-511028071E80}" srcOrd="1" destOrd="0" presId="urn:microsoft.com/office/officeart/2009/3/layout/SubStepProcess"/>
    <dgm:cxn modelId="{67B3F3C9-FA66-4CFB-97A3-452A0BDD4945}" type="presParOf" srcId="{0A7FF03B-0668-4FF8-B144-E3F8824C8B90}" destId="{6A6A2CDB-7C26-4BF7-AD46-3436E9017BFD}" srcOrd="2" destOrd="0" presId="urn:microsoft.com/office/officeart/2009/3/layout/SubStepProcess"/>
    <dgm:cxn modelId="{B24FABE7-4604-4F03-945F-2EFEE4197478}" type="presParOf" srcId="{0A7FF03B-0668-4FF8-B144-E3F8824C8B90}" destId="{CE4DAB03-8C57-4BFF-B923-5B7D01B77A11}" srcOrd="3" destOrd="0" presId="urn:microsoft.com/office/officeart/2009/3/layout/SubStepProcess"/>
    <dgm:cxn modelId="{9ECDDA22-6078-42B0-A65E-A7865541B33F}" type="presParOf" srcId="{CE4DAB03-8C57-4BFF-B923-5B7D01B77A11}" destId="{575580DE-35FC-4051-AD70-43407820192A}" srcOrd="0" destOrd="0" presId="urn:microsoft.com/office/officeart/2009/3/layout/SubStepProcess"/>
    <dgm:cxn modelId="{B0116455-85ED-4275-B4C4-C986F73D97C7}" type="presParOf" srcId="{CE4DAB03-8C57-4BFF-B923-5B7D01B77A11}" destId="{34A944EE-0413-4FB9-BD62-07C8405199C0}" srcOrd="1" destOrd="0" presId="urn:microsoft.com/office/officeart/2009/3/layout/SubStepProcess"/>
    <dgm:cxn modelId="{1B9926CE-BD81-407C-9228-AFD42C4366C6}" type="presParOf" srcId="{CE4DAB03-8C57-4BFF-B923-5B7D01B77A11}" destId="{DB481DAA-1F28-445D-AD28-F855B5F7C536}" srcOrd="2" destOrd="0" presId="urn:microsoft.com/office/officeart/2009/3/layout/SubStepProcess"/>
    <dgm:cxn modelId="{F4ED543E-D6BD-48FF-A85C-5F955C906693}" type="presParOf" srcId="{CE4DAB03-8C57-4BFF-B923-5B7D01B77A11}" destId="{F9558990-377D-4B78-8D53-CD4F209A13A9}" srcOrd="3" destOrd="0" presId="urn:microsoft.com/office/officeart/2009/3/layout/SubStepProcess"/>
    <dgm:cxn modelId="{C8680393-CA95-4F48-8E6E-64FF20D4CE7F}" type="presParOf" srcId="{CE4DAB03-8C57-4BFF-B923-5B7D01B77A11}" destId="{63BDF706-E5EC-482E-B8B6-4B77387DCA66}" srcOrd="4" destOrd="0" presId="urn:microsoft.com/office/officeart/2009/3/layout/SubStepProcess"/>
    <dgm:cxn modelId="{E4DF70CF-F0C4-42C8-91FB-F70F6AE221BC}" type="presParOf" srcId="{583101A3-8FF8-4592-8D00-0DCF70E7CB45}" destId="{DE3DCB10-8F73-406F-9BF3-5BC4495F66A0}" srcOrd="12" destOrd="0" presId="urn:microsoft.com/office/officeart/2009/3/layout/SubStepProcess"/>
    <dgm:cxn modelId="{A15DDAA6-0D6B-45F6-9093-A318661D5576}" type="presParOf" srcId="{583101A3-8FF8-4592-8D00-0DCF70E7CB45}" destId="{1F680EAB-C417-4DE4-AD71-0AF4C8ECD897}" srcOrd="1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333C0-EB72-4509-B4FD-69C15FBB84A1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77B387C-97B4-4624-8A62-FC5DFD317310}">
      <dgm:prSet phldrT="[Text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dirty="0"/>
            <a:t>Measure resting heart rate</a:t>
          </a:r>
        </a:p>
      </dgm:t>
    </dgm:pt>
    <dgm:pt modelId="{ECC085C2-0F6B-4E7D-A254-9FE581F415AF}" type="parTrans" cxnId="{AD181439-4593-4562-8479-321820477B45}">
      <dgm:prSet/>
      <dgm:spPr/>
      <dgm:t>
        <a:bodyPr/>
        <a:lstStyle/>
        <a:p>
          <a:endParaRPr lang="en-AU"/>
        </a:p>
      </dgm:t>
    </dgm:pt>
    <dgm:pt modelId="{C095C729-4727-421A-B1F8-A581DFD573E3}" type="sibTrans" cxnId="{AD181439-4593-4562-8479-321820477B45}">
      <dgm:prSet/>
      <dgm:spPr/>
      <dgm:t>
        <a:bodyPr/>
        <a:lstStyle/>
        <a:p>
          <a:endParaRPr lang="en-AU"/>
        </a:p>
      </dgm:t>
    </dgm:pt>
    <dgm:pt modelId="{41FAF140-4968-4757-A7D2-30DE88505E8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0:30</a:t>
          </a:r>
          <a:r>
            <a:rPr lang="en-AU" sz="1400" dirty="0"/>
            <a:t> exercise</a:t>
          </a:r>
        </a:p>
      </dgm:t>
    </dgm:pt>
    <dgm:pt modelId="{853DA0A7-3742-4798-AB88-EA1EAFB63E33}" type="parTrans" cxnId="{9FDD31C8-A290-4102-9504-27F16D74C223}">
      <dgm:prSet/>
      <dgm:spPr/>
      <dgm:t>
        <a:bodyPr/>
        <a:lstStyle/>
        <a:p>
          <a:endParaRPr lang="en-AU"/>
        </a:p>
      </dgm:t>
    </dgm:pt>
    <dgm:pt modelId="{EF2AE42F-1FE0-420D-91EE-6EE0808563FE}" type="sibTrans" cxnId="{9FDD31C8-A290-4102-9504-27F16D74C223}">
      <dgm:prSet/>
      <dgm:spPr/>
      <dgm:t>
        <a:bodyPr/>
        <a:lstStyle/>
        <a:p>
          <a:endParaRPr lang="en-AU"/>
        </a:p>
      </dgm:t>
    </dgm:pt>
    <dgm:pt modelId="{4AF41E27-8FE3-40F9-8261-36AB83B72A7A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AA81C77F-2632-4C59-A406-4BB473195C23}" type="parTrans" cxnId="{04DCE22A-A74B-4160-94AC-3565C1E1A1FC}">
      <dgm:prSet/>
      <dgm:spPr/>
      <dgm:t>
        <a:bodyPr/>
        <a:lstStyle/>
        <a:p>
          <a:endParaRPr lang="en-AU"/>
        </a:p>
      </dgm:t>
    </dgm:pt>
    <dgm:pt modelId="{0F0B61C6-C46F-4C41-8522-F2409AC5573C}" type="sibTrans" cxnId="{04DCE22A-A74B-4160-94AC-3565C1E1A1FC}">
      <dgm:prSet/>
      <dgm:spPr/>
      <dgm:t>
        <a:bodyPr/>
        <a:lstStyle/>
        <a:p>
          <a:endParaRPr lang="en-AU"/>
        </a:p>
      </dgm:t>
    </dgm:pt>
    <dgm:pt modelId="{9C66943E-4CCD-4E5E-9579-2DBD8BA26C6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1:00</a:t>
          </a:r>
          <a:r>
            <a:rPr lang="en-AU" sz="1400" dirty="0"/>
            <a:t> exercise</a:t>
          </a:r>
        </a:p>
      </dgm:t>
    </dgm:pt>
    <dgm:pt modelId="{F0D2EBCC-0B70-4679-8476-08382A12C693}" type="parTrans" cxnId="{8A54E8A9-4119-4245-B9A7-144CCD1D2342}">
      <dgm:prSet/>
      <dgm:spPr/>
      <dgm:t>
        <a:bodyPr/>
        <a:lstStyle/>
        <a:p>
          <a:endParaRPr lang="en-AU"/>
        </a:p>
      </dgm:t>
    </dgm:pt>
    <dgm:pt modelId="{1F1134DF-9ED2-4A0D-96F2-BDBD4B45F6AF}" type="sibTrans" cxnId="{8A54E8A9-4119-4245-B9A7-144CCD1D2342}">
      <dgm:prSet/>
      <dgm:spPr/>
      <dgm:t>
        <a:bodyPr/>
        <a:lstStyle/>
        <a:p>
          <a:endParaRPr lang="en-AU"/>
        </a:p>
      </dgm:t>
    </dgm:pt>
    <dgm:pt modelId="{DDF008CD-09C1-4C9F-A087-485AD9F2C052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3A292CB6-1180-4A4F-BB4B-C5E1500698C8}" type="parTrans" cxnId="{AB8A191C-27D7-49A0-B44E-163CD19B177C}">
      <dgm:prSet/>
      <dgm:spPr/>
      <dgm:t>
        <a:bodyPr/>
        <a:lstStyle/>
        <a:p>
          <a:endParaRPr lang="en-AU"/>
        </a:p>
      </dgm:t>
    </dgm:pt>
    <dgm:pt modelId="{1BEE308A-8FCE-4C9C-8590-49C9A788EF88}" type="sibTrans" cxnId="{AB8A191C-27D7-49A0-B44E-163CD19B177C}">
      <dgm:prSet/>
      <dgm:spPr/>
      <dgm:t>
        <a:bodyPr/>
        <a:lstStyle/>
        <a:p>
          <a:endParaRPr lang="en-AU"/>
        </a:p>
      </dgm:t>
    </dgm:pt>
    <dgm:pt modelId="{F6BD1D38-B43B-444C-A37F-6346DAD5595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1:30</a:t>
          </a:r>
          <a:r>
            <a:rPr lang="en-AU" sz="1400" dirty="0"/>
            <a:t> exercise</a:t>
          </a:r>
        </a:p>
      </dgm:t>
    </dgm:pt>
    <dgm:pt modelId="{FE8D8D9C-60FC-4A41-A2C2-A1C778EB9BBD}" type="parTrans" cxnId="{D98A1039-29CD-4DAB-BDB6-D6FC53AFC1BE}">
      <dgm:prSet/>
      <dgm:spPr/>
      <dgm:t>
        <a:bodyPr/>
        <a:lstStyle/>
        <a:p>
          <a:endParaRPr lang="en-AU"/>
        </a:p>
      </dgm:t>
    </dgm:pt>
    <dgm:pt modelId="{B73B0130-E89F-40E4-AF4E-0F49EE40F2F5}" type="sibTrans" cxnId="{D98A1039-29CD-4DAB-BDB6-D6FC53AFC1BE}">
      <dgm:prSet/>
      <dgm:spPr/>
      <dgm:t>
        <a:bodyPr/>
        <a:lstStyle/>
        <a:p>
          <a:endParaRPr lang="en-AU"/>
        </a:p>
      </dgm:t>
    </dgm:pt>
    <dgm:pt modelId="{DE430559-BE7D-4907-86D6-59E44C2DAF2C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50880374-2EFA-40B1-A8BD-C66203140F66}" type="parTrans" cxnId="{B9E34770-03FD-4491-84C0-AA55E6ED9C49}">
      <dgm:prSet/>
      <dgm:spPr/>
      <dgm:t>
        <a:bodyPr/>
        <a:lstStyle/>
        <a:p>
          <a:endParaRPr lang="en-AU"/>
        </a:p>
      </dgm:t>
    </dgm:pt>
    <dgm:pt modelId="{659F4C1F-A38E-4E31-B223-619C64ED0AC5}" type="sibTrans" cxnId="{B9E34770-03FD-4491-84C0-AA55E6ED9C49}">
      <dgm:prSet/>
      <dgm:spPr/>
      <dgm:t>
        <a:bodyPr/>
        <a:lstStyle/>
        <a:p>
          <a:endParaRPr lang="en-AU"/>
        </a:p>
      </dgm:t>
    </dgm:pt>
    <dgm:pt modelId="{AACA22F7-875A-444C-ADAC-9DBE2FE0B326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2:00</a:t>
          </a:r>
          <a:r>
            <a:rPr lang="en-AU" sz="1400" dirty="0"/>
            <a:t> exercise…</a:t>
          </a:r>
        </a:p>
      </dgm:t>
    </dgm:pt>
    <dgm:pt modelId="{3D029F7A-814A-4BF2-AA2F-60843BD9E19A}" type="parTrans" cxnId="{ABB9D5DC-EF64-4E55-BB3C-CA2184AD294E}">
      <dgm:prSet/>
      <dgm:spPr/>
      <dgm:t>
        <a:bodyPr/>
        <a:lstStyle/>
        <a:p>
          <a:endParaRPr lang="en-AU"/>
        </a:p>
      </dgm:t>
    </dgm:pt>
    <dgm:pt modelId="{E900BDDF-CBE2-41B1-8A59-28066D44360A}" type="sibTrans" cxnId="{ABB9D5DC-EF64-4E55-BB3C-CA2184AD294E}">
      <dgm:prSet/>
      <dgm:spPr/>
      <dgm:t>
        <a:bodyPr/>
        <a:lstStyle/>
        <a:p>
          <a:endParaRPr lang="en-AU"/>
        </a:p>
      </dgm:t>
    </dgm:pt>
    <dgm:pt modelId="{583101A3-8FF8-4592-8D00-0DCF70E7CB45}" type="pres">
      <dgm:prSet presAssocID="{270333C0-EB72-4509-B4FD-69C15FBB84A1}" presName="Name0" presStyleCnt="0">
        <dgm:presLayoutVars>
          <dgm:chMax val="7"/>
          <dgm:dir/>
          <dgm:animOne val="branch"/>
        </dgm:presLayoutVars>
      </dgm:prSet>
      <dgm:spPr/>
    </dgm:pt>
    <dgm:pt modelId="{7BB3A415-5D68-413B-BA85-D77913752FD1}" type="pres">
      <dgm:prSet presAssocID="{877B387C-97B4-4624-8A62-FC5DFD317310}" presName="parTx1" presStyleLbl="node1" presStyleIdx="0" presStyleCnt="5"/>
      <dgm:spPr/>
    </dgm:pt>
    <dgm:pt modelId="{CC2D4B81-91D3-433C-8690-A2D714A185BB}" type="pres">
      <dgm:prSet presAssocID="{41FAF140-4968-4757-A7D2-30DE88505E8D}" presName="parTx2" presStyleLbl="node1" presStyleIdx="1" presStyleCnt="5"/>
      <dgm:spPr/>
    </dgm:pt>
    <dgm:pt modelId="{B22E89BE-8BED-4329-B9C0-99C12720D3DA}" type="pres">
      <dgm:prSet presAssocID="{41FAF140-4968-4757-A7D2-30DE88505E8D}" presName="spPre2" presStyleCnt="0"/>
      <dgm:spPr/>
    </dgm:pt>
    <dgm:pt modelId="{E40BE159-BB16-4989-BFE2-D5187B2DD706}" type="pres">
      <dgm:prSet presAssocID="{41FAF140-4968-4757-A7D2-30DE88505E8D}" presName="chLin2" presStyleCnt="0"/>
      <dgm:spPr/>
    </dgm:pt>
    <dgm:pt modelId="{8376B21A-082D-4D09-8B84-2BD7E81390D9}" type="pres">
      <dgm:prSet presAssocID="{AA81C77F-2632-4C59-A406-4BB473195C23}" presName="Name45" presStyleLbl="parChTrans1D1" presStyleIdx="0" presStyleCnt="12"/>
      <dgm:spPr>
        <a:ln>
          <a:solidFill>
            <a:srgbClr val="00B050"/>
          </a:solidFill>
        </a:ln>
      </dgm:spPr>
    </dgm:pt>
    <dgm:pt modelId="{E37F5425-0339-402C-8C18-6407F4185642}" type="pres">
      <dgm:prSet presAssocID="{AA81C77F-2632-4C59-A406-4BB473195C23}" presName="Name65" presStyleLbl="parChTrans1D1" presStyleIdx="1" presStyleCnt="12"/>
      <dgm:spPr>
        <a:ln>
          <a:solidFill>
            <a:srgbClr val="00B050"/>
          </a:solidFill>
        </a:ln>
      </dgm:spPr>
    </dgm:pt>
    <dgm:pt modelId="{615D2A5D-0B8A-49B4-8E4D-C72150BB2564}" type="pres">
      <dgm:prSet presAssocID="{4AF41E27-8FE3-40F9-8261-36AB83B72A7A}" presName="top2" presStyleCnt="0"/>
      <dgm:spPr/>
    </dgm:pt>
    <dgm:pt modelId="{263AAACB-AFEE-4D0A-854D-FE981F22412A}" type="pres">
      <dgm:prSet presAssocID="{4AF41E27-8FE3-40F9-8261-36AB83B72A7A}" presName="txAndLines2" presStyleCnt="0"/>
      <dgm:spPr/>
    </dgm:pt>
    <dgm:pt modelId="{F6932C84-0160-43E2-8DC0-0C0B11E04F46}" type="pres">
      <dgm:prSet presAssocID="{4AF41E27-8FE3-40F9-8261-36AB83B72A7A}" presName="anchor2" presStyleCnt="0"/>
      <dgm:spPr/>
    </dgm:pt>
    <dgm:pt modelId="{C741E462-3DB6-4A04-A5BC-AE3D89827A61}" type="pres">
      <dgm:prSet presAssocID="{4AF41E27-8FE3-40F9-8261-36AB83B72A7A}" presName="backup2" presStyleCnt="0"/>
      <dgm:spPr/>
    </dgm:pt>
    <dgm:pt modelId="{6E0A9038-B1AD-4E5F-994A-587335A36719}" type="pres">
      <dgm:prSet presAssocID="{4AF41E27-8FE3-40F9-8261-36AB83B72A7A}" presName="preLine2" presStyleLbl="parChTrans1D1" presStyleIdx="2" presStyleCnt="12"/>
      <dgm:spPr>
        <a:ln>
          <a:solidFill>
            <a:srgbClr val="00B050"/>
          </a:solidFill>
        </a:ln>
      </dgm:spPr>
    </dgm:pt>
    <dgm:pt modelId="{3EFD48A7-9818-4DF3-95A9-39AC080060C2}" type="pres">
      <dgm:prSet presAssocID="{4AF41E27-8FE3-40F9-8261-36AB83B72A7A}" presName="desTx2" presStyleLbl="revTx" presStyleIdx="0" presStyleCnt="0">
        <dgm:presLayoutVars>
          <dgm:bulletEnabled val="1"/>
        </dgm:presLayoutVars>
      </dgm:prSet>
      <dgm:spPr/>
    </dgm:pt>
    <dgm:pt modelId="{E6F8C50F-AA59-479F-B99D-EBE4AB6CF1BC}" type="pres">
      <dgm:prSet presAssocID="{4AF41E27-8FE3-40F9-8261-36AB83B72A7A}" presName="postLine2" presStyleLbl="parChTrans1D1" presStyleIdx="3" presStyleCnt="12"/>
      <dgm:spPr>
        <a:ln>
          <a:solidFill>
            <a:srgbClr val="00B050"/>
          </a:solidFill>
        </a:ln>
      </dgm:spPr>
    </dgm:pt>
    <dgm:pt modelId="{766B5123-C6D2-4EDA-9F55-F518C64ECADF}" type="pres">
      <dgm:prSet presAssocID="{41FAF140-4968-4757-A7D2-30DE88505E8D}" presName="spPost2" presStyleCnt="0"/>
      <dgm:spPr/>
    </dgm:pt>
    <dgm:pt modelId="{14813885-CC3F-4463-AB2D-431ABBC6F9F7}" type="pres">
      <dgm:prSet presAssocID="{9C66943E-4CCD-4E5E-9579-2DBD8BA26C6D}" presName="parTx3" presStyleLbl="node1" presStyleIdx="2" presStyleCnt="5"/>
      <dgm:spPr/>
    </dgm:pt>
    <dgm:pt modelId="{4FEE422E-049C-4873-8715-C172D13F4228}" type="pres">
      <dgm:prSet presAssocID="{9C66943E-4CCD-4E5E-9579-2DBD8BA26C6D}" presName="spPre3" presStyleCnt="0"/>
      <dgm:spPr/>
    </dgm:pt>
    <dgm:pt modelId="{689E0365-9AA3-40AD-A442-90E7E90E2B11}" type="pres">
      <dgm:prSet presAssocID="{9C66943E-4CCD-4E5E-9579-2DBD8BA26C6D}" presName="chLin3" presStyleCnt="0"/>
      <dgm:spPr/>
    </dgm:pt>
    <dgm:pt modelId="{AEC097BE-544C-42D4-90C7-EE277D3B6073}" type="pres">
      <dgm:prSet presAssocID="{3A292CB6-1180-4A4F-BB4B-C5E1500698C8}" presName="Name79" presStyleLbl="parChTrans1D1" presStyleIdx="4" presStyleCnt="12"/>
      <dgm:spPr>
        <a:ln>
          <a:solidFill>
            <a:srgbClr val="00B050"/>
          </a:solidFill>
        </a:ln>
      </dgm:spPr>
    </dgm:pt>
    <dgm:pt modelId="{6FA3B570-F732-4665-A4C7-73F1CF697C61}" type="pres">
      <dgm:prSet presAssocID="{3A292CB6-1180-4A4F-BB4B-C5E1500698C8}" presName="Name99" presStyleLbl="parChTrans1D1" presStyleIdx="5" presStyleCnt="12"/>
      <dgm:spPr>
        <a:ln>
          <a:solidFill>
            <a:srgbClr val="00B050"/>
          </a:solidFill>
        </a:ln>
      </dgm:spPr>
    </dgm:pt>
    <dgm:pt modelId="{A7E27250-03A4-403F-88B0-27E5BD3DAAB8}" type="pres">
      <dgm:prSet presAssocID="{DDF008CD-09C1-4C9F-A087-485AD9F2C052}" presName="top3" presStyleCnt="0"/>
      <dgm:spPr/>
    </dgm:pt>
    <dgm:pt modelId="{B5396192-D5D1-48ED-AC8B-761A113D1CA1}" type="pres">
      <dgm:prSet presAssocID="{DDF008CD-09C1-4C9F-A087-485AD9F2C052}" presName="txAndLines3" presStyleCnt="0"/>
      <dgm:spPr/>
    </dgm:pt>
    <dgm:pt modelId="{881B2D0C-D2E3-46B3-A485-E93959F81580}" type="pres">
      <dgm:prSet presAssocID="{DDF008CD-09C1-4C9F-A087-485AD9F2C052}" presName="anchor3" presStyleCnt="0"/>
      <dgm:spPr/>
    </dgm:pt>
    <dgm:pt modelId="{D65D42BE-55F2-4762-87B9-1D80D86046EE}" type="pres">
      <dgm:prSet presAssocID="{DDF008CD-09C1-4C9F-A087-485AD9F2C052}" presName="backup3" presStyleCnt="0"/>
      <dgm:spPr/>
    </dgm:pt>
    <dgm:pt modelId="{91B3B87B-7082-42F1-BCDA-9C384EC47F70}" type="pres">
      <dgm:prSet presAssocID="{DDF008CD-09C1-4C9F-A087-485AD9F2C052}" presName="preLine3" presStyleLbl="parChTrans1D1" presStyleIdx="6" presStyleCnt="12"/>
      <dgm:spPr>
        <a:ln>
          <a:solidFill>
            <a:srgbClr val="00B050"/>
          </a:solidFill>
        </a:ln>
      </dgm:spPr>
    </dgm:pt>
    <dgm:pt modelId="{6EBC7A28-53FC-40AF-8668-0EA395C91432}" type="pres">
      <dgm:prSet presAssocID="{DDF008CD-09C1-4C9F-A087-485AD9F2C052}" presName="desTx3" presStyleLbl="revTx" presStyleIdx="0" presStyleCnt="0">
        <dgm:presLayoutVars>
          <dgm:bulletEnabled val="1"/>
        </dgm:presLayoutVars>
      </dgm:prSet>
      <dgm:spPr/>
    </dgm:pt>
    <dgm:pt modelId="{B237278E-2EC5-4A94-AA4B-BEAF2ED48495}" type="pres">
      <dgm:prSet presAssocID="{DDF008CD-09C1-4C9F-A087-485AD9F2C052}" presName="postLine3" presStyleLbl="parChTrans1D1" presStyleIdx="7" presStyleCnt="12"/>
      <dgm:spPr>
        <a:ln>
          <a:solidFill>
            <a:srgbClr val="00B050"/>
          </a:solidFill>
        </a:ln>
      </dgm:spPr>
    </dgm:pt>
    <dgm:pt modelId="{12089806-2EDE-4F17-A936-D01BB56320B5}" type="pres">
      <dgm:prSet presAssocID="{9C66943E-4CCD-4E5E-9579-2DBD8BA26C6D}" presName="spPost3" presStyleCnt="0"/>
      <dgm:spPr/>
    </dgm:pt>
    <dgm:pt modelId="{9C172679-9EEA-4D3E-9D32-39CA480E1C85}" type="pres">
      <dgm:prSet presAssocID="{F6BD1D38-B43B-444C-A37F-6346DAD5595E}" presName="parTx4" presStyleLbl="node1" presStyleIdx="3" presStyleCnt="5"/>
      <dgm:spPr/>
    </dgm:pt>
    <dgm:pt modelId="{3BB56E63-C964-4A6C-8FB5-B258B3F7DB2D}" type="pres">
      <dgm:prSet presAssocID="{F6BD1D38-B43B-444C-A37F-6346DAD5595E}" presName="spPre4" presStyleCnt="0"/>
      <dgm:spPr/>
    </dgm:pt>
    <dgm:pt modelId="{0A7FF03B-0668-4FF8-B144-E3F8824C8B90}" type="pres">
      <dgm:prSet presAssocID="{F6BD1D38-B43B-444C-A37F-6346DAD5595E}" presName="chLin4" presStyleCnt="0"/>
      <dgm:spPr/>
    </dgm:pt>
    <dgm:pt modelId="{E189952F-BBBF-461B-9555-F3D2DA0AE11D}" type="pres">
      <dgm:prSet presAssocID="{50880374-2EFA-40B1-A8BD-C66203140F66}" presName="Name113" presStyleLbl="parChTrans1D1" presStyleIdx="8" presStyleCnt="12"/>
      <dgm:spPr>
        <a:ln>
          <a:solidFill>
            <a:srgbClr val="00B050"/>
          </a:solidFill>
        </a:ln>
      </dgm:spPr>
    </dgm:pt>
    <dgm:pt modelId="{D9064610-3E60-478A-80B6-511028071E80}" type="pres">
      <dgm:prSet presAssocID="{50880374-2EFA-40B1-A8BD-C66203140F66}" presName="Name133" presStyleLbl="parChTrans1D1" presStyleIdx="9" presStyleCnt="12"/>
      <dgm:spPr>
        <a:ln>
          <a:solidFill>
            <a:srgbClr val="00B050"/>
          </a:solidFill>
        </a:ln>
      </dgm:spPr>
    </dgm:pt>
    <dgm:pt modelId="{6A6A2CDB-7C26-4BF7-AD46-3436E9017BFD}" type="pres">
      <dgm:prSet presAssocID="{DE430559-BE7D-4907-86D6-59E44C2DAF2C}" presName="top4" presStyleCnt="0"/>
      <dgm:spPr/>
    </dgm:pt>
    <dgm:pt modelId="{CE4DAB03-8C57-4BFF-B923-5B7D01B77A11}" type="pres">
      <dgm:prSet presAssocID="{DE430559-BE7D-4907-86D6-59E44C2DAF2C}" presName="txAndLines4" presStyleCnt="0"/>
      <dgm:spPr/>
    </dgm:pt>
    <dgm:pt modelId="{575580DE-35FC-4051-AD70-43407820192A}" type="pres">
      <dgm:prSet presAssocID="{DE430559-BE7D-4907-86D6-59E44C2DAF2C}" presName="anchor4" presStyleCnt="0"/>
      <dgm:spPr/>
    </dgm:pt>
    <dgm:pt modelId="{34A944EE-0413-4FB9-BD62-07C8405199C0}" type="pres">
      <dgm:prSet presAssocID="{DE430559-BE7D-4907-86D6-59E44C2DAF2C}" presName="backup4" presStyleCnt="0"/>
      <dgm:spPr/>
    </dgm:pt>
    <dgm:pt modelId="{DB481DAA-1F28-445D-AD28-F855B5F7C536}" type="pres">
      <dgm:prSet presAssocID="{DE430559-BE7D-4907-86D6-59E44C2DAF2C}" presName="preLine4" presStyleLbl="parChTrans1D1" presStyleIdx="10" presStyleCnt="12"/>
      <dgm:spPr>
        <a:ln>
          <a:solidFill>
            <a:srgbClr val="00B050"/>
          </a:solidFill>
        </a:ln>
      </dgm:spPr>
    </dgm:pt>
    <dgm:pt modelId="{F9558990-377D-4B78-8D53-CD4F209A13A9}" type="pres">
      <dgm:prSet presAssocID="{DE430559-BE7D-4907-86D6-59E44C2DAF2C}" presName="desTx4" presStyleLbl="revTx" presStyleIdx="0" presStyleCnt="0">
        <dgm:presLayoutVars>
          <dgm:bulletEnabled val="1"/>
        </dgm:presLayoutVars>
      </dgm:prSet>
      <dgm:spPr/>
    </dgm:pt>
    <dgm:pt modelId="{63BDF706-E5EC-482E-B8B6-4B77387DCA66}" type="pres">
      <dgm:prSet presAssocID="{DE430559-BE7D-4907-86D6-59E44C2DAF2C}" presName="postLine4" presStyleLbl="parChTrans1D1" presStyleIdx="11" presStyleCnt="12"/>
      <dgm:spPr>
        <a:ln>
          <a:solidFill>
            <a:srgbClr val="00B050"/>
          </a:solidFill>
        </a:ln>
      </dgm:spPr>
    </dgm:pt>
    <dgm:pt modelId="{DE3DCB10-8F73-406F-9BF3-5BC4495F66A0}" type="pres">
      <dgm:prSet presAssocID="{F6BD1D38-B43B-444C-A37F-6346DAD5595E}" presName="spPost4" presStyleCnt="0"/>
      <dgm:spPr/>
    </dgm:pt>
    <dgm:pt modelId="{1F680EAB-C417-4DE4-AD71-0AF4C8ECD897}" type="pres">
      <dgm:prSet presAssocID="{AACA22F7-875A-444C-ADAC-9DBE2FE0B326}" presName="parTx5" presStyleLbl="node1" presStyleIdx="4" presStyleCnt="5"/>
      <dgm:spPr/>
    </dgm:pt>
  </dgm:ptLst>
  <dgm:cxnLst>
    <dgm:cxn modelId="{AB8A191C-27D7-49A0-B44E-163CD19B177C}" srcId="{9C66943E-4CCD-4E5E-9579-2DBD8BA26C6D}" destId="{DDF008CD-09C1-4C9F-A087-485AD9F2C052}" srcOrd="0" destOrd="0" parTransId="{3A292CB6-1180-4A4F-BB4B-C5E1500698C8}" sibTransId="{1BEE308A-8FCE-4C9C-8590-49C9A788EF88}"/>
    <dgm:cxn modelId="{6C1D831E-9E72-4844-AED1-F17683E79AE0}" type="presOf" srcId="{AACA22F7-875A-444C-ADAC-9DBE2FE0B326}" destId="{1F680EAB-C417-4DE4-AD71-0AF4C8ECD897}" srcOrd="0" destOrd="0" presId="urn:microsoft.com/office/officeart/2009/3/layout/SubStepProcess"/>
    <dgm:cxn modelId="{04DCE22A-A74B-4160-94AC-3565C1E1A1FC}" srcId="{41FAF140-4968-4757-A7D2-30DE88505E8D}" destId="{4AF41E27-8FE3-40F9-8261-36AB83B72A7A}" srcOrd="0" destOrd="0" parTransId="{AA81C77F-2632-4C59-A406-4BB473195C23}" sibTransId="{0F0B61C6-C46F-4C41-8522-F2409AC5573C}"/>
    <dgm:cxn modelId="{86DA1331-4614-49A0-A63D-BDD68CA6942F}" type="presOf" srcId="{F6BD1D38-B43B-444C-A37F-6346DAD5595E}" destId="{9C172679-9EEA-4D3E-9D32-39CA480E1C85}" srcOrd="0" destOrd="0" presId="urn:microsoft.com/office/officeart/2009/3/layout/SubStepProcess"/>
    <dgm:cxn modelId="{540EC637-837B-49F8-8C1F-470678525FF7}" type="presOf" srcId="{270333C0-EB72-4509-B4FD-69C15FBB84A1}" destId="{583101A3-8FF8-4592-8D00-0DCF70E7CB45}" srcOrd="0" destOrd="0" presId="urn:microsoft.com/office/officeart/2009/3/layout/SubStepProcess"/>
    <dgm:cxn modelId="{D98A1039-29CD-4DAB-BDB6-D6FC53AFC1BE}" srcId="{270333C0-EB72-4509-B4FD-69C15FBB84A1}" destId="{F6BD1D38-B43B-444C-A37F-6346DAD5595E}" srcOrd="3" destOrd="0" parTransId="{FE8D8D9C-60FC-4A41-A2C2-A1C778EB9BBD}" sibTransId="{B73B0130-E89F-40E4-AF4E-0F49EE40F2F5}"/>
    <dgm:cxn modelId="{AD181439-4593-4562-8479-321820477B45}" srcId="{270333C0-EB72-4509-B4FD-69C15FBB84A1}" destId="{877B387C-97B4-4624-8A62-FC5DFD317310}" srcOrd="0" destOrd="0" parTransId="{ECC085C2-0F6B-4E7D-A254-9FE581F415AF}" sibTransId="{C095C729-4727-421A-B1F8-A581DFD573E3}"/>
    <dgm:cxn modelId="{6022913C-FAC3-47FF-8969-BC8388ED4A3E}" type="presOf" srcId="{877B387C-97B4-4624-8A62-FC5DFD317310}" destId="{7BB3A415-5D68-413B-BA85-D77913752FD1}" srcOrd="0" destOrd="0" presId="urn:microsoft.com/office/officeart/2009/3/layout/SubStepProcess"/>
    <dgm:cxn modelId="{B9E34770-03FD-4491-84C0-AA55E6ED9C49}" srcId="{F6BD1D38-B43B-444C-A37F-6346DAD5595E}" destId="{DE430559-BE7D-4907-86D6-59E44C2DAF2C}" srcOrd="0" destOrd="0" parTransId="{50880374-2EFA-40B1-A8BD-C66203140F66}" sibTransId="{659F4C1F-A38E-4E31-B223-619C64ED0AC5}"/>
    <dgm:cxn modelId="{AF60F088-0AE2-4D1C-91DA-9AB01955FA05}" type="presOf" srcId="{41FAF140-4968-4757-A7D2-30DE88505E8D}" destId="{CC2D4B81-91D3-433C-8690-A2D714A185BB}" srcOrd="0" destOrd="0" presId="urn:microsoft.com/office/officeart/2009/3/layout/SubStepProcess"/>
    <dgm:cxn modelId="{83EB9499-1985-4C8D-8010-8C87B835A178}" type="presOf" srcId="{4AF41E27-8FE3-40F9-8261-36AB83B72A7A}" destId="{3EFD48A7-9818-4DF3-95A9-39AC080060C2}" srcOrd="0" destOrd="0" presId="urn:microsoft.com/office/officeart/2009/3/layout/SubStepProcess"/>
    <dgm:cxn modelId="{8A54E8A9-4119-4245-B9A7-144CCD1D2342}" srcId="{270333C0-EB72-4509-B4FD-69C15FBB84A1}" destId="{9C66943E-4CCD-4E5E-9579-2DBD8BA26C6D}" srcOrd="2" destOrd="0" parTransId="{F0D2EBCC-0B70-4679-8476-08382A12C693}" sibTransId="{1F1134DF-9ED2-4A0D-96F2-BDBD4B45F6AF}"/>
    <dgm:cxn modelId="{C04CB8AB-3925-4527-993A-77FF253D08B9}" type="presOf" srcId="{DE430559-BE7D-4907-86D6-59E44C2DAF2C}" destId="{F9558990-377D-4B78-8D53-CD4F209A13A9}" srcOrd="0" destOrd="0" presId="urn:microsoft.com/office/officeart/2009/3/layout/SubStepProcess"/>
    <dgm:cxn modelId="{9FDD31C8-A290-4102-9504-27F16D74C223}" srcId="{270333C0-EB72-4509-B4FD-69C15FBB84A1}" destId="{41FAF140-4968-4757-A7D2-30DE88505E8D}" srcOrd="1" destOrd="0" parTransId="{853DA0A7-3742-4798-AB88-EA1EAFB63E33}" sibTransId="{EF2AE42F-1FE0-420D-91EE-6EE0808563FE}"/>
    <dgm:cxn modelId="{ABB9D5DC-EF64-4E55-BB3C-CA2184AD294E}" srcId="{270333C0-EB72-4509-B4FD-69C15FBB84A1}" destId="{AACA22F7-875A-444C-ADAC-9DBE2FE0B326}" srcOrd="4" destOrd="0" parTransId="{3D029F7A-814A-4BF2-AA2F-60843BD9E19A}" sibTransId="{E900BDDF-CBE2-41B1-8A59-28066D44360A}"/>
    <dgm:cxn modelId="{6D8979DD-EB6E-45B0-93FE-F85ADAFE426A}" type="presOf" srcId="{9C66943E-4CCD-4E5E-9579-2DBD8BA26C6D}" destId="{14813885-CC3F-4463-AB2D-431ABBC6F9F7}" srcOrd="0" destOrd="0" presId="urn:microsoft.com/office/officeart/2009/3/layout/SubStepProcess"/>
    <dgm:cxn modelId="{B39494E5-BD52-4050-AF17-3ED9A7B72381}" type="presOf" srcId="{DDF008CD-09C1-4C9F-A087-485AD9F2C052}" destId="{6EBC7A28-53FC-40AF-8668-0EA395C91432}" srcOrd="0" destOrd="0" presId="urn:microsoft.com/office/officeart/2009/3/layout/SubStepProcess"/>
    <dgm:cxn modelId="{2C0BE611-3E9F-4262-B8A0-88FE957728C9}" type="presParOf" srcId="{583101A3-8FF8-4592-8D00-0DCF70E7CB45}" destId="{7BB3A415-5D68-413B-BA85-D77913752FD1}" srcOrd="0" destOrd="0" presId="urn:microsoft.com/office/officeart/2009/3/layout/SubStepProcess"/>
    <dgm:cxn modelId="{2E0603BF-B0D2-45A0-B141-4125B6840EDA}" type="presParOf" srcId="{583101A3-8FF8-4592-8D00-0DCF70E7CB45}" destId="{CC2D4B81-91D3-433C-8690-A2D714A185BB}" srcOrd="1" destOrd="0" presId="urn:microsoft.com/office/officeart/2009/3/layout/SubStepProcess"/>
    <dgm:cxn modelId="{1C0F0757-D7A7-4CC2-AE8C-B577EA5DE06E}" type="presParOf" srcId="{583101A3-8FF8-4592-8D00-0DCF70E7CB45}" destId="{B22E89BE-8BED-4329-B9C0-99C12720D3DA}" srcOrd="2" destOrd="0" presId="urn:microsoft.com/office/officeart/2009/3/layout/SubStepProcess"/>
    <dgm:cxn modelId="{353626A6-8A7F-434B-9738-7C0872F3AA0E}" type="presParOf" srcId="{583101A3-8FF8-4592-8D00-0DCF70E7CB45}" destId="{E40BE159-BB16-4989-BFE2-D5187B2DD706}" srcOrd="3" destOrd="0" presId="urn:microsoft.com/office/officeart/2009/3/layout/SubStepProcess"/>
    <dgm:cxn modelId="{3CFA62A7-A9AC-464A-BA97-EC3750E29E99}" type="presParOf" srcId="{E40BE159-BB16-4989-BFE2-D5187B2DD706}" destId="{8376B21A-082D-4D09-8B84-2BD7E81390D9}" srcOrd="0" destOrd="0" presId="urn:microsoft.com/office/officeart/2009/3/layout/SubStepProcess"/>
    <dgm:cxn modelId="{24BD124B-9D44-4E6E-AC5C-A3A06E27C165}" type="presParOf" srcId="{E40BE159-BB16-4989-BFE2-D5187B2DD706}" destId="{E37F5425-0339-402C-8C18-6407F4185642}" srcOrd="1" destOrd="0" presId="urn:microsoft.com/office/officeart/2009/3/layout/SubStepProcess"/>
    <dgm:cxn modelId="{A9DA5A1F-68FB-4C0F-98D4-110A7F4BE293}" type="presParOf" srcId="{E40BE159-BB16-4989-BFE2-D5187B2DD706}" destId="{615D2A5D-0B8A-49B4-8E4D-C72150BB2564}" srcOrd="2" destOrd="0" presId="urn:microsoft.com/office/officeart/2009/3/layout/SubStepProcess"/>
    <dgm:cxn modelId="{290952C9-5F41-4732-9E26-40564A160441}" type="presParOf" srcId="{E40BE159-BB16-4989-BFE2-D5187B2DD706}" destId="{263AAACB-AFEE-4D0A-854D-FE981F22412A}" srcOrd="3" destOrd="0" presId="urn:microsoft.com/office/officeart/2009/3/layout/SubStepProcess"/>
    <dgm:cxn modelId="{64B1F439-4189-44FB-B62E-F7F3CEDBCEF6}" type="presParOf" srcId="{263AAACB-AFEE-4D0A-854D-FE981F22412A}" destId="{F6932C84-0160-43E2-8DC0-0C0B11E04F46}" srcOrd="0" destOrd="0" presId="urn:microsoft.com/office/officeart/2009/3/layout/SubStepProcess"/>
    <dgm:cxn modelId="{937FCBB3-B3C8-4B8C-9513-D2E14DDE78F9}" type="presParOf" srcId="{263AAACB-AFEE-4D0A-854D-FE981F22412A}" destId="{C741E462-3DB6-4A04-A5BC-AE3D89827A61}" srcOrd="1" destOrd="0" presId="urn:microsoft.com/office/officeart/2009/3/layout/SubStepProcess"/>
    <dgm:cxn modelId="{B0894E87-67D9-44D3-8150-5AC5243904D5}" type="presParOf" srcId="{263AAACB-AFEE-4D0A-854D-FE981F22412A}" destId="{6E0A9038-B1AD-4E5F-994A-587335A36719}" srcOrd="2" destOrd="0" presId="urn:microsoft.com/office/officeart/2009/3/layout/SubStepProcess"/>
    <dgm:cxn modelId="{214FCCDD-FC79-4463-A085-7D1DAC6BE97A}" type="presParOf" srcId="{263AAACB-AFEE-4D0A-854D-FE981F22412A}" destId="{3EFD48A7-9818-4DF3-95A9-39AC080060C2}" srcOrd="3" destOrd="0" presId="urn:microsoft.com/office/officeart/2009/3/layout/SubStepProcess"/>
    <dgm:cxn modelId="{B6009E01-8F9F-4DA0-B10E-FE8166DADABE}" type="presParOf" srcId="{263AAACB-AFEE-4D0A-854D-FE981F22412A}" destId="{E6F8C50F-AA59-479F-B99D-EBE4AB6CF1BC}" srcOrd="4" destOrd="0" presId="urn:microsoft.com/office/officeart/2009/3/layout/SubStepProcess"/>
    <dgm:cxn modelId="{8E84B673-46B5-4A46-B2B9-38F1AA72AFF3}" type="presParOf" srcId="{583101A3-8FF8-4592-8D00-0DCF70E7CB45}" destId="{766B5123-C6D2-4EDA-9F55-F518C64ECADF}" srcOrd="4" destOrd="0" presId="urn:microsoft.com/office/officeart/2009/3/layout/SubStepProcess"/>
    <dgm:cxn modelId="{C253B5BB-5B1D-49C0-A06B-1F0B2D743537}" type="presParOf" srcId="{583101A3-8FF8-4592-8D00-0DCF70E7CB45}" destId="{14813885-CC3F-4463-AB2D-431ABBC6F9F7}" srcOrd="5" destOrd="0" presId="urn:microsoft.com/office/officeart/2009/3/layout/SubStepProcess"/>
    <dgm:cxn modelId="{56692A20-3354-4F09-A590-A16C0751E3CB}" type="presParOf" srcId="{583101A3-8FF8-4592-8D00-0DCF70E7CB45}" destId="{4FEE422E-049C-4873-8715-C172D13F4228}" srcOrd="6" destOrd="0" presId="urn:microsoft.com/office/officeart/2009/3/layout/SubStepProcess"/>
    <dgm:cxn modelId="{D58C008A-C7B0-41DB-81F3-24122144F57C}" type="presParOf" srcId="{583101A3-8FF8-4592-8D00-0DCF70E7CB45}" destId="{689E0365-9AA3-40AD-A442-90E7E90E2B11}" srcOrd="7" destOrd="0" presId="urn:microsoft.com/office/officeart/2009/3/layout/SubStepProcess"/>
    <dgm:cxn modelId="{E21D113C-8184-40BF-9115-35947223E68C}" type="presParOf" srcId="{689E0365-9AA3-40AD-A442-90E7E90E2B11}" destId="{AEC097BE-544C-42D4-90C7-EE277D3B6073}" srcOrd="0" destOrd="0" presId="urn:microsoft.com/office/officeart/2009/3/layout/SubStepProcess"/>
    <dgm:cxn modelId="{6D4D9D02-E062-4559-8D82-1523DC3F0B71}" type="presParOf" srcId="{689E0365-9AA3-40AD-A442-90E7E90E2B11}" destId="{6FA3B570-F732-4665-A4C7-73F1CF697C61}" srcOrd="1" destOrd="0" presId="urn:microsoft.com/office/officeart/2009/3/layout/SubStepProcess"/>
    <dgm:cxn modelId="{8AEF7B8B-2517-435E-8506-BDF098A1A1DE}" type="presParOf" srcId="{689E0365-9AA3-40AD-A442-90E7E90E2B11}" destId="{A7E27250-03A4-403F-88B0-27E5BD3DAAB8}" srcOrd="2" destOrd="0" presId="urn:microsoft.com/office/officeart/2009/3/layout/SubStepProcess"/>
    <dgm:cxn modelId="{35082558-E7D0-48C3-8368-AB2634588BA6}" type="presParOf" srcId="{689E0365-9AA3-40AD-A442-90E7E90E2B11}" destId="{B5396192-D5D1-48ED-AC8B-761A113D1CA1}" srcOrd="3" destOrd="0" presId="urn:microsoft.com/office/officeart/2009/3/layout/SubStepProcess"/>
    <dgm:cxn modelId="{E15BEBE1-E40E-40C1-BB5D-53E9D40FFC4E}" type="presParOf" srcId="{B5396192-D5D1-48ED-AC8B-761A113D1CA1}" destId="{881B2D0C-D2E3-46B3-A485-E93959F81580}" srcOrd="0" destOrd="0" presId="urn:microsoft.com/office/officeart/2009/3/layout/SubStepProcess"/>
    <dgm:cxn modelId="{55091178-496A-4B2C-89BF-3C1A1EDACFB7}" type="presParOf" srcId="{B5396192-D5D1-48ED-AC8B-761A113D1CA1}" destId="{D65D42BE-55F2-4762-87B9-1D80D86046EE}" srcOrd="1" destOrd="0" presId="urn:microsoft.com/office/officeart/2009/3/layout/SubStepProcess"/>
    <dgm:cxn modelId="{F19D2CCA-F62C-4DBC-8031-35B8058D602D}" type="presParOf" srcId="{B5396192-D5D1-48ED-AC8B-761A113D1CA1}" destId="{91B3B87B-7082-42F1-BCDA-9C384EC47F70}" srcOrd="2" destOrd="0" presId="urn:microsoft.com/office/officeart/2009/3/layout/SubStepProcess"/>
    <dgm:cxn modelId="{82C1A82D-5459-415F-98E2-495FE1CDE5FE}" type="presParOf" srcId="{B5396192-D5D1-48ED-AC8B-761A113D1CA1}" destId="{6EBC7A28-53FC-40AF-8668-0EA395C91432}" srcOrd="3" destOrd="0" presId="urn:microsoft.com/office/officeart/2009/3/layout/SubStepProcess"/>
    <dgm:cxn modelId="{606486C8-FF1E-45FB-84D0-048DBC9A4ED7}" type="presParOf" srcId="{B5396192-D5D1-48ED-AC8B-761A113D1CA1}" destId="{B237278E-2EC5-4A94-AA4B-BEAF2ED48495}" srcOrd="4" destOrd="0" presId="urn:microsoft.com/office/officeart/2009/3/layout/SubStepProcess"/>
    <dgm:cxn modelId="{EE8B958F-0457-4B8A-959E-0DB3D989A2F2}" type="presParOf" srcId="{583101A3-8FF8-4592-8D00-0DCF70E7CB45}" destId="{12089806-2EDE-4F17-A936-D01BB56320B5}" srcOrd="8" destOrd="0" presId="urn:microsoft.com/office/officeart/2009/3/layout/SubStepProcess"/>
    <dgm:cxn modelId="{F9A370F8-A513-4683-AE9D-42A03034B91A}" type="presParOf" srcId="{583101A3-8FF8-4592-8D00-0DCF70E7CB45}" destId="{9C172679-9EEA-4D3E-9D32-39CA480E1C85}" srcOrd="9" destOrd="0" presId="urn:microsoft.com/office/officeart/2009/3/layout/SubStepProcess"/>
    <dgm:cxn modelId="{94D69AE2-1DCC-446B-AB0C-0E68C159012B}" type="presParOf" srcId="{583101A3-8FF8-4592-8D00-0DCF70E7CB45}" destId="{3BB56E63-C964-4A6C-8FB5-B258B3F7DB2D}" srcOrd="10" destOrd="0" presId="urn:microsoft.com/office/officeart/2009/3/layout/SubStepProcess"/>
    <dgm:cxn modelId="{B4E030D6-72D9-45FE-85C6-B9FA2819EB56}" type="presParOf" srcId="{583101A3-8FF8-4592-8D00-0DCF70E7CB45}" destId="{0A7FF03B-0668-4FF8-B144-E3F8824C8B90}" srcOrd="11" destOrd="0" presId="urn:microsoft.com/office/officeart/2009/3/layout/SubStepProcess"/>
    <dgm:cxn modelId="{614F643B-E192-45A3-AFD7-E098DBE5C60A}" type="presParOf" srcId="{0A7FF03B-0668-4FF8-B144-E3F8824C8B90}" destId="{E189952F-BBBF-461B-9555-F3D2DA0AE11D}" srcOrd="0" destOrd="0" presId="urn:microsoft.com/office/officeart/2009/3/layout/SubStepProcess"/>
    <dgm:cxn modelId="{FC5A2A5E-3A58-4C13-BA49-C40A9A39EF6A}" type="presParOf" srcId="{0A7FF03B-0668-4FF8-B144-E3F8824C8B90}" destId="{D9064610-3E60-478A-80B6-511028071E80}" srcOrd="1" destOrd="0" presId="urn:microsoft.com/office/officeart/2009/3/layout/SubStepProcess"/>
    <dgm:cxn modelId="{67B3F3C9-FA66-4CFB-97A3-452A0BDD4945}" type="presParOf" srcId="{0A7FF03B-0668-4FF8-B144-E3F8824C8B90}" destId="{6A6A2CDB-7C26-4BF7-AD46-3436E9017BFD}" srcOrd="2" destOrd="0" presId="urn:microsoft.com/office/officeart/2009/3/layout/SubStepProcess"/>
    <dgm:cxn modelId="{B24FABE7-4604-4F03-945F-2EFEE4197478}" type="presParOf" srcId="{0A7FF03B-0668-4FF8-B144-E3F8824C8B90}" destId="{CE4DAB03-8C57-4BFF-B923-5B7D01B77A11}" srcOrd="3" destOrd="0" presId="urn:microsoft.com/office/officeart/2009/3/layout/SubStepProcess"/>
    <dgm:cxn modelId="{9ECDDA22-6078-42B0-A65E-A7865541B33F}" type="presParOf" srcId="{CE4DAB03-8C57-4BFF-B923-5B7D01B77A11}" destId="{575580DE-35FC-4051-AD70-43407820192A}" srcOrd="0" destOrd="0" presId="urn:microsoft.com/office/officeart/2009/3/layout/SubStepProcess"/>
    <dgm:cxn modelId="{B0116455-85ED-4275-B4C4-C986F73D97C7}" type="presParOf" srcId="{CE4DAB03-8C57-4BFF-B923-5B7D01B77A11}" destId="{34A944EE-0413-4FB9-BD62-07C8405199C0}" srcOrd="1" destOrd="0" presId="urn:microsoft.com/office/officeart/2009/3/layout/SubStepProcess"/>
    <dgm:cxn modelId="{1B9926CE-BD81-407C-9228-AFD42C4366C6}" type="presParOf" srcId="{CE4DAB03-8C57-4BFF-B923-5B7D01B77A11}" destId="{DB481DAA-1F28-445D-AD28-F855B5F7C536}" srcOrd="2" destOrd="0" presId="urn:microsoft.com/office/officeart/2009/3/layout/SubStepProcess"/>
    <dgm:cxn modelId="{F4ED543E-D6BD-48FF-A85C-5F955C906693}" type="presParOf" srcId="{CE4DAB03-8C57-4BFF-B923-5B7D01B77A11}" destId="{F9558990-377D-4B78-8D53-CD4F209A13A9}" srcOrd="3" destOrd="0" presId="urn:microsoft.com/office/officeart/2009/3/layout/SubStepProcess"/>
    <dgm:cxn modelId="{C8680393-CA95-4F48-8E6E-64FF20D4CE7F}" type="presParOf" srcId="{CE4DAB03-8C57-4BFF-B923-5B7D01B77A11}" destId="{63BDF706-E5EC-482E-B8B6-4B77387DCA66}" srcOrd="4" destOrd="0" presId="urn:microsoft.com/office/officeart/2009/3/layout/SubStepProcess"/>
    <dgm:cxn modelId="{E4DF70CF-F0C4-42C8-91FB-F70F6AE221BC}" type="presParOf" srcId="{583101A3-8FF8-4592-8D00-0DCF70E7CB45}" destId="{DE3DCB10-8F73-406F-9BF3-5BC4495F66A0}" srcOrd="12" destOrd="0" presId="urn:microsoft.com/office/officeart/2009/3/layout/SubStepProcess"/>
    <dgm:cxn modelId="{A15DDAA6-0D6B-45F6-9093-A318661D5576}" type="presParOf" srcId="{583101A3-8FF8-4592-8D00-0DCF70E7CB45}" destId="{1F680EAB-C417-4DE4-AD71-0AF4C8ECD897}" srcOrd="1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0333C0-EB72-4509-B4FD-69C15FBB84A1}" type="doc">
      <dgm:prSet loTypeId="urn:microsoft.com/office/officeart/2009/3/layout/SubSte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877B387C-97B4-4624-8A62-FC5DFD317310}">
      <dgm:prSet phldrT="[Text]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dirty="0"/>
            <a:t>Measure resting heart rate</a:t>
          </a:r>
        </a:p>
      </dgm:t>
    </dgm:pt>
    <dgm:pt modelId="{ECC085C2-0F6B-4E7D-A254-9FE581F415AF}" type="parTrans" cxnId="{AD181439-4593-4562-8479-321820477B45}">
      <dgm:prSet/>
      <dgm:spPr/>
      <dgm:t>
        <a:bodyPr/>
        <a:lstStyle/>
        <a:p>
          <a:endParaRPr lang="en-AU"/>
        </a:p>
      </dgm:t>
    </dgm:pt>
    <dgm:pt modelId="{C095C729-4727-421A-B1F8-A581DFD573E3}" type="sibTrans" cxnId="{AD181439-4593-4562-8479-321820477B45}">
      <dgm:prSet/>
      <dgm:spPr/>
      <dgm:t>
        <a:bodyPr/>
        <a:lstStyle/>
        <a:p>
          <a:endParaRPr lang="en-AU"/>
        </a:p>
      </dgm:t>
    </dgm:pt>
    <dgm:pt modelId="{41FAF140-4968-4757-A7D2-30DE88505E8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0:30</a:t>
          </a:r>
          <a:r>
            <a:rPr lang="en-AU" sz="1400" dirty="0"/>
            <a:t> exercise</a:t>
          </a:r>
        </a:p>
      </dgm:t>
    </dgm:pt>
    <dgm:pt modelId="{853DA0A7-3742-4798-AB88-EA1EAFB63E33}" type="parTrans" cxnId="{9FDD31C8-A290-4102-9504-27F16D74C223}">
      <dgm:prSet/>
      <dgm:spPr/>
      <dgm:t>
        <a:bodyPr/>
        <a:lstStyle/>
        <a:p>
          <a:endParaRPr lang="en-AU"/>
        </a:p>
      </dgm:t>
    </dgm:pt>
    <dgm:pt modelId="{EF2AE42F-1FE0-420D-91EE-6EE0808563FE}" type="sibTrans" cxnId="{9FDD31C8-A290-4102-9504-27F16D74C223}">
      <dgm:prSet/>
      <dgm:spPr/>
      <dgm:t>
        <a:bodyPr/>
        <a:lstStyle/>
        <a:p>
          <a:endParaRPr lang="en-AU"/>
        </a:p>
      </dgm:t>
    </dgm:pt>
    <dgm:pt modelId="{4AF41E27-8FE3-40F9-8261-36AB83B72A7A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AA81C77F-2632-4C59-A406-4BB473195C23}" type="parTrans" cxnId="{04DCE22A-A74B-4160-94AC-3565C1E1A1FC}">
      <dgm:prSet/>
      <dgm:spPr/>
      <dgm:t>
        <a:bodyPr/>
        <a:lstStyle/>
        <a:p>
          <a:endParaRPr lang="en-AU"/>
        </a:p>
      </dgm:t>
    </dgm:pt>
    <dgm:pt modelId="{0F0B61C6-C46F-4C41-8522-F2409AC5573C}" type="sibTrans" cxnId="{04DCE22A-A74B-4160-94AC-3565C1E1A1FC}">
      <dgm:prSet/>
      <dgm:spPr/>
      <dgm:t>
        <a:bodyPr/>
        <a:lstStyle/>
        <a:p>
          <a:endParaRPr lang="en-AU"/>
        </a:p>
      </dgm:t>
    </dgm:pt>
    <dgm:pt modelId="{9C66943E-4CCD-4E5E-9579-2DBD8BA26C6D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1:00</a:t>
          </a:r>
          <a:r>
            <a:rPr lang="en-AU" sz="1400" dirty="0"/>
            <a:t> exercise</a:t>
          </a:r>
        </a:p>
      </dgm:t>
    </dgm:pt>
    <dgm:pt modelId="{F0D2EBCC-0B70-4679-8476-08382A12C693}" type="parTrans" cxnId="{8A54E8A9-4119-4245-B9A7-144CCD1D2342}">
      <dgm:prSet/>
      <dgm:spPr/>
      <dgm:t>
        <a:bodyPr/>
        <a:lstStyle/>
        <a:p>
          <a:endParaRPr lang="en-AU"/>
        </a:p>
      </dgm:t>
    </dgm:pt>
    <dgm:pt modelId="{1F1134DF-9ED2-4A0D-96F2-BDBD4B45F6AF}" type="sibTrans" cxnId="{8A54E8A9-4119-4245-B9A7-144CCD1D2342}">
      <dgm:prSet/>
      <dgm:spPr/>
      <dgm:t>
        <a:bodyPr/>
        <a:lstStyle/>
        <a:p>
          <a:endParaRPr lang="en-AU"/>
        </a:p>
      </dgm:t>
    </dgm:pt>
    <dgm:pt modelId="{DDF008CD-09C1-4C9F-A087-485AD9F2C052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3A292CB6-1180-4A4F-BB4B-C5E1500698C8}" type="parTrans" cxnId="{AB8A191C-27D7-49A0-B44E-163CD19B177C}">
      <dgm:prSet/>
      <dgm:spPr/>
      <dgm:t>
        <a:bodyPr/>
        <a:lstStyle/>
        <a:p>
          <a:endParaRPr lang="en-AU"/>
        </a:p>
      </dgm:t>
    </dgm:pt>
    <dgm:pt modelId="{1BEE308A-8FCE-4C9C-8590-49C9A788EF88}" type="sibTrans" cxnId="{AB8A191C-27D7-49A0-B44E-163CD19B177C}">
      <dgm:prSet/>
      <dgm:spPr/>
      <dgm:t>
        <a:bodyPr/>
        <a:lstStyle/>
        <a:p>
          <a:endParaRPr lang="en-AU"/>
        </a:p>
      </dgm:t>
    </dgm:pt>
    <dgm:pt modelId="{F6BD1D38-B43B-444C-A37F-6346DAD5595E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1:30</a:t>
          </a:r>
          <a:r>
            <a:rPr lang="en-AU" sz="1400" dirty="0"/>
            <a:t> exercise</a:t>
          </a:r>
        </a:p>
      </dgm:t>
    </dgm:pt>
    <dgm:pt modelId="{FE8D8D9C-60FC-4A41-A2C2-A1C778EB9BBD}" type="parTrans" cxnId="{D98A1039-29CD-4DAB-BDB6-D6FC53AFC1BE}">
      <dgm:prSet/>
      <dgm:spPr/>
      <dgm:t>
        <a:bodyPr/>
        <a:lstStyle/>
        <a:p>
          <a:endParaRPr lang="en-AU"/>
        </a:p>
      </dgm:t>
    </dgm:pt>
    <dgm:pt modelId="{B73B0130-E89F-40E4-AF4E-0F49EE40F2F5}" type="sibTrans" cxnId="{D98A1039-29CD-4DAB-BDB6-D6FC53AFC1BE}">
      <dgm:prSet/>
      <dgm:spPr/>
      <dgm:t>
        <a:bodyPr/>
        <a:lstStyle/>
        <a:p>
          <a:endParaRPr lang="en-AU"/>
        </a:p>
      </dgm:t>
    </dgm:pt>
    <dgm:pt modelId="{DE430559-BE7D-4907-86D6-59E44C2DAF2C}">
      <dgm:prSet phldrT="[Text]"/>
      <dgm:spPr/>
      <dgm:t>
        <a:bodyPr/>
        <a:lstStyle/>
        <a:p>
          <a:r>
            <a:rPr lang="en-AU" dirty="0"/>
            <a:t>Rest</a:t>
          </a:r>
        </a:p>
      </dgm:t>
    </dgm:pt>
    <dgm:pt modelId="{50880374-2EFA-40B1-A8BD-C66203140F66}" type="parTrans" cxnId="{B9E34770-03FD-4491-84C0-AA55E6ED9C49}">
      <dgm:prSet/>
      <dgm:spPr/>
      <dgm:t>
        <a:bodyPr/>
        <a:lstStyle/>
        <a:p>
          <a:endParaRPr lang="en-AU"/>
        </a:p>
      </dgm:t>
    </dgm:pt>
    <dgm:pt modelId="{659F4C1F-A38E-4E31-B223-619C64ED0AC5}" type="sibTrans" cxnId="{B9E34770-03FD-4491-84C0-AA55E6ED9C49}">
      <dgm:prSet/>
      <dgm:spPr/>
      <dgm:t>
        <a:bodyPr/>
        <a:lstStyle/>
        <a:p>
          <a:endParaRPr lang="en-AU"/>
        </a:p>
      </dgm:t>
    </dgm:pt>
    <dgm:pt modelId="{AACA22F7-875A-444C-ADAC-9DBE2FE0B326}">
      <dgm:prSet phldrT="[Text]" custT="1"/>
      <dgm:spPr>
        <a:solidFill>
          <a:srgbClr val="00B050"/>
        </a:solidFill>
        <a:ln>
          <a:noFill/>
        </a:ln>
      </dgm:spPr>
      <dgm:t>
        <a:bodyPr/>
        <a:lstStyle/>
        <a:p>
          <a:r>
            <a:rPr lang="en-AU" sz="2000" dirty="0"/>
            <a:t>2:00</a:t>
          </a:r>
          <a:r>
            <a:rPr lang="en-AU" sz="1400" dirty="0"/>
            <a:t> exercise…</a:t>
          </a:r>
        </a:p>
      </dgm:t>
    </dgm:pt>
    <dgm:pt modelId="{3D029F7A-814A-4BF2-AA2F-60843BD9E19A}" type="parTrans" cxnId="{ABB9D5DC-EF64-4E55-BB3C-CA2184AD294E}">
      <dgm:prSet/>
      <dgm:spPr/>
      <dgm:t>
        <a:bodyPr/>
        <a:lstStyle/>
        <a:p>
          <a:endParaRPr lang="en-AU"/>
        </a:p>
      </dgm:t>
    </dgm:pt>
    <dgm:pt modelId="{E900BDDF-CBE2-41B1-8A59-28066D44360A}" type="sibTrans" cxnId="{ABB9D5DC-EF64-4E55-BB3C-CA2184AD294E}">
      <dgm:prSet/>
      <dgm:spPr/>
      <dgm:t>
        <a:bodyPr/>
        <a:lstStyle/>
        <a:p>
          <a:endParaRPr lang="en-AU"/>
        </a:p>
      </dgm:t>
    </dgm:pt>
    <dgm:pt modelId="{583101A3-8FF8-4592-8D00-0DCF70E7CB45}" type="pres">
      <dgm:prSet presAssocID="{270333C0-EB72-4509-B4FD-69C15FBB84A1}" presName="Name0" presStyleCnt="0">
        <dgm:presLayoutVars>
          <dgm:chMax val="7"/>
          <dgm:dir/>
          <dgm:animOne val="branch"/>
        </dgm:presLayoutVars>
      </dgm:prSet>
      <dgm:spPr/>
    </dgm:pt>
    <dgm:pt modelId="{7BB3A415-5D68-413B-BA85-D77913752FD1}" type="pres">
      <dgm:prSet presAssocID="{877B387C-97B4-4624-8A62-FC5DFD317310}" presName="parTx1" presStyleLbl="node1" presStyleIdx="0" presStyleCnt="5"/>
      <dgm:spPr/>
    </dgm:pt>
    <dgm:pt modelId="{CC2D4B81-91D3-433C-8690-A2D714A185BB}" type="pres">
      <dgm:prSet presAssocID="{41FAF140-4968-4757-A7D2-30DE88505E8D}" presName="parTx2" presStyleLbl="node1" presStyleIdx="1" presStyleCnt="5"/>
      <dgm:spPr/>
    </dgm:pt>
    <dgm:pt modelId="{B22E89BE-8BED-4329-B9C0-99C12720D3DA}" type="pres">
      <dgm:prSet presAssocID="{41FAF140-4968-4757-A7D2-30DE88505E8D}" presName="spPre2" presStyleCnt="0"/>
      <dgm:spPr/>
    </dgm:pt>
    <dgm:pt modelId="{E40BE159-BB16-4989-BFE2-D5187B2DD706}" type="pres">
      <dgm:prSet presAssocID="{41FAF140-4968-4757-A7D2-30DE88505E8D}" presName="chLin2" presStyleCnt="0"/>
      <dgm:spPr/>
    </dgm:pt>
    <dgm:pt modelId="{8376B21A-082D-4D09-8B84-2BD7E81390D9}" type="pres">
      <dgm:prSet presAssocID="{AA81C77F-2632-4C59-A406-4BB473195C23}" presName="Name45" presStyleLbl="parChTrans1D1" presStyleIdx="0" presStyleCnt="12"/>
      <dgm:spPr>
        <a:ln>
          <a:solidFill>
            <a:srgbClr val="00B050"/>
          </a:solidFill>
        </a:ln>
      </dgm:spPr>
    </dgm:pt>
    <dgm:pt modelId="{E37F5425-0339-402C-8C18-6407F4185642}" type="pres">
      <dgm:prSet presAssocID="{AA81C77F-2632-4C59-A406-4BB473195C23}" presName="Name65" presStyleLbl="parChTrans1D1" presStyleIdx="1" presStyleCnt="12"/>
      <dgm:spPr>
        <a:ln>
          <a:solidFill>
            <a:srgbClr val="00B050"/>
          </a:solidFill>
        </a:ln>
      </dgm:spPr>
    </dgm:pt>
    <dgm:pt modelId="{615D2A5D-0B8A-49B4-8E4D-C72150BB2564}" type="pres">
      <dgm:prSet presAssocID="{4AF41E27-8FE3-40F9-8261-36AB83B72A7A}" presName="top2" presStyleCnt="0"/>
      <dgm:spPr/>
    </dgm:pt>
    <dgm:pt modelId="{263AAACB-AFEE-4D0A-854D-FE981F22412A}" type="pres">
      <dgm:prSet presAssocID="{4AF41E27-8FE3-40F9-8261-36AB83B72A7A}" presName="txAndLines2" presStyleCnt="0"/>
      <dgm:spPr/>
    </dgm:pt>
    <dgm:pt modelId="{F6932C84-0160-43E2-8DC0-0C0B11E04F46}" type="pres">
      <dgm:prSet presAssocID="{4AF41E27-8FE3-40F9-8261-36AB83B72A7A}" presName="anchor2" presStyleCnt="0"/>
      <dgm:spPr/>
    </dgm:pt>
    <dgm:pt modelId="{C741E462-3DB6-4A04-A5BC-AE3D89827A61}" type="pres">
      <dgm:prSet presAssocID="{4AF41E27-8FE3-40F9-8261-36AB83B72A7A}" presName="backup2" presStyleCnt="0"/>
      <dgm:spPr/>
    </dgm:pt>
    <dgm:pt modelId="{6E0A9038-B1AD-4E5F-994A-587335A36719}" type="pres">
      <dgm:prSet presAssocID="{4AF41E27-8FE3-40F9-8261-36AB83B72A7A}" presName="preLine2" presStyleLbl="parChTrans1D1" presStyleIdx="2" presStyleCnt="12"/>
      <dgm:spPr>
        <a:ln>
          <a:solidFill>
            <a:srgbClr val="00B050"/>
          </a:solidFill>
        </a:ln>
      </dgm:spPr>
    </dgm:pt>
    <dgm:pt modelId="{3EFD48A7-9818-4DF3-95A9-39AC080060C2}" type="pres">
      <dgm:prSet presAssocID="{4AF41E27-8FE3-40F9-8261-36AB83B72A7A}" presName="desTx2" presStyleLbl="revTx" presStyleIdx="0" presStyleCnt="0">
        <dgm:presLayoutVars>
          <dgm:bulletEnabled val="1"/>
        </dgm:presLayoutVars>
      </dgm:prSet>
      <dgm:spPr/>
    </dgm:pt>
    <dgm:pt modelId="{E6F8C50F-AA59-479F-B99D-EBE4AB6CF1BC}" type="pres">
      <dgm:prSet presAssocID="{4AF41E27-8FE3-40F9-8261-36AB83B72A7A}" presName="postLine2" presStyleLbl="parChTrans1D1" presStyleIdx="3" presStyleCnt="12"/>
      <dgm:spPr>
        <a:ln>
          <a:solidFill>
            <a:srgbClr val="00B050"/>
          </a:solidFill>
        </a:ln>
      </dgm:spPr>
    </dgm:pt>
    <dgm:pt modelId="{766B5123-C6D2-4EDA-9F55-F518C64ECADF}" type="pres">
      <dgm:prSet presAssocID="{41FAF140-4968-4757-A7D2-30DE88505E8D}" presName="spPost2" presStyleCnt="0"/>
      <dgm:spPr/>
    </dgm:pt>
    <dgm:pt modelId="{14813885-CC3F-4463-AB2D-431ABBC6F9F7}" type="pres">
      <dgm:prSet presAssocID="{9C66943E-4CCD-4E5E-9579-2DBD8BA26C6D}" presName="parTx3" presStyleLbl="node1" presStyleIdx="2" presStyleCnt="5"/>
      <dgm:spPr/>
    </dgm:pt>
    <dgm:pt modelId="{4FEE422E-049C-4873-8715-C172D13F4228}" type="pres">
      <dgm:prSet presAssocID="{9C66943E-4CCD-4E5E-9579-2DBD8BA26C6D}" presName="spPre3" presStyleCnt="0"/>
      <dgm:spPr/>
    </dgm:pt>
    <dgm:pt modelId="{689E0365-9AA3-40AD-A442-90E7E90E2B11}" type="pres">
      <dgm:prSet presAssocID="{9C66943E-4CCD-4E5E-9579-2DBD8BA26C6D}" presName="chLin3" presStyleCnt="0"/>
      <dgm:spPr/>
    </dgm:pt>
    <dgm:pt modelId="{AEC097BE-544C-42D4-90C7-EE277D3B6073}" type="pres">
      <dgm:prSet presAssocID="{3A292CB6-1180-4A4F-BB4B-C5E1500698C8}" presName="Name79" presStyleLbl="parChTrans1D1" presStyleIdx="4" presStyleCnt="12"/>
      <dgm:spPr>
        <a:ln>
          <a:solidFill>
            <a:srgbClr val="00B050"/>
          </a:solidFill>
        </a:ln>
      </dgm:spPr>
    </dgm:pt>
    <dgm:pt modelId="{6FA3B570-F732-4665-A4C7-73F1CF697C61}" type="pres">
      <dgm:prSet presAssocID="{3A292CB6-1180-4A4F-BB4B-C5E1500698C8}" presName="Name99" presStyleLbl="parChTrans1D1" presStyleIdx="5" presStyleCnt="12"/>
      <dgm:spPr>
        <a:ln>
          <a:solidFill>
            <a:srgbClr val="00B050"/>
          </a:solidFill>
        </a:ln>
      </dgm:spPr>
    </dgm:pt>
    <dgm:pt modelId="{A7E27250-03A4-403F-88B0-27E5BD3DAAB8}" type="pres">
      <dgm:prSet presAssocID="{DDF008CD-09C1-4C9F-A087-485AD9F2C052}" presName="top3" presStyleCnt="0"/>
      <dgm:spPr/>
    </dgm:pt>
    <dgm:pt modelId="{B5396192-D5D1-48ED-AC8B-761A113D1CA1}" type="pres">
      <dgm:prSet presAssocID="{DDF008CD-09C1-4C9F-A087-485AD9F2C052}" presName="txAndLines3" presStyleCnt="0"/>
      <dgm:spPr/>
    </dgm:pt>
    <dgm:pt modelId="{881B2D0C-D2E3-46B3-A485-E93959F81580}" type="pres">
      <dgm:prSet presAssocID="{DDF008CD-09C1-4C9F-A087-485AD9F2C052}" presName="anchor3" presStyleCnt="0"/>
      <dgm:spPr/>
    </dgm:pt>
    <dgm:pt modelId="{D65D42BE-55F2-4762-87B9-1D80D86046EE}" type="pres">
      <dgm:prSet presAssocID="{DDF008CD-09C1-4C9F-A087-485AD9F2C052}" presName="backup3" presStyleCnt="0"/>
      <dgm:spPr/>
    </dgm:pt>
    <dgm:pt modelId="{91B3B87B-7082-42F1-BCDA-9C384EC47F70}" type="pres">
      <dgm:prSet presAssocID="{DDF008CD-09C1-4C9F-A087-485AD9F2C052}" presName="preLine3" presStyleLbl="parChTrans1D1" presStyleIdx="6" presStyleCnt="12"/>
      <dgm:spPr>
        <a:ln>
          <a:solidFill>
            <a:srgbClr val="00B050"/>
          </a:solidFill>
        </a:ln>
      </dgm:spPr>
    </dgm:pt>
    <dgm:pt modelId="{6EBC7A28-53FC-40AF-8668-0EA395C91432}" type="pres">
      <dgm:prSet presAssocID="{DDF008CD-09C1-4C9F-A087-485AD9F2C052}" presName="desTx3" presStyleLbl="revTx" presStyleIdx="0" presStyleCnt="0">
        <dgm:presLayoutVars>
          <dgm:bulletEnabled val="1"/>
        </dgm:presLayoutVars>
      </dgm:prSet>
      <dgm:spPr/>
    </dgm:pt>
    <dgm:pt modelId="{B237278E-2EC5-4A94-AA4B-BEAF2ED48495}" type="pres">
      <dgm:prSet presAssocID="{DDF008CD-09C1-4C9F-A087-485AD9F2C052}" presName="postLine3" presStyleLbl="parChTrans1D1" presStyleIdx="7" presStyleCnt="12"/>
      <dgm:spPr>
        <a:ln>
          <a:solidFill>
            <a:srgbClr val="00B050"/>
          </a:solidFill>
        </a:ln>
      </dgm:spPr>
    </dgm:pt>
    <dgm:pt modelId="{12089806-2EDE-4F17-A936-D01BB56320B5}" type="pres">
      <dgm:prSet presAssocID="{9C66943E-4CCD-4E5E-9579-2DBD8BA26C6D}" presName="spPost3" presStyleCnt="0"/>
      <dgm:spPr/>
    </dgm:pt>
    <dgm:pt modelId="{9C172679-9EEA-4D3E-9D32-39CA480E1C85}" type="pres">
      <dgm:prSet presAssocID="{F6BD1D38-B43B-444C-A37F-6346DAD5595E}" presName="parTx4" presStyleLbl="node1" presStyleIdx="3" presStyleCnt="5"/>
      <dgm:spPr/>
    </dgm:pt>
    <dgm:pt modelId="{3BB56E63-C964-4A6C-8FB5-B258B3F7DB2D}" type="pres">
      <dgm:prSet presAssocID="{F6BD1D38-B43B-444C-A37F-6346DAD5595E}" presName="spPre4" presStyleCnt="0"/>
      <dgm:spPr/>
    </dgm:pt>
    <dgm:pt modelId="{0A7FF03B-0668-4FF8-B144-E3F8824C8B90}" type="pres">
      <dgm:prSet presAssocID="{F6BD1D38-B43B-444C-A37F-6346DAD5595E}" presName="chLin4" presStyleCnt="0"/>
      <dgm:spPr/>
    </dgm:pt>
    <dgm:pt modelId="{E189952F-BBBF-461B-9555-F3D2DA0AE11D}" type="pres">
      <dgm:prSet presAssocID="{50880374-2EFA-40B1-A8BD-C66203140F66}" presName="Name113" presStyleLbl="parChTrans1D1" presStyleIdx="8" presStyleCnt="12"/>
      <dgm:spPr>
        <a:ln>
          <a:solidFill>
            <a:srgbClr val="00B050"/>
          </a:solidFill>
        </a:ln>
      </dgm:spPr>
    </dgm:pt>
    <dgm:pt modelId="{D9064610-3E60-478A-80B6-511028071E80}" type="pres">
      <dgm:prSet presAssocID="{50880374-2EFA-40B1-A8BD-C66203140F66}" presName="Name133" presStyleLbl="parChTrans1D1" presStyleIdx="9" presStyleCnt="12"/>
      <dgm:spPr>
        <a:ln>
          <a:solidFill>
            <a:srgbClr val="00B050"/>
          </a:solidFill>
        </a:ln>
      </dgm:spPr>
    </dgm:pt>
    <dgm:pt modelId="{6A6A2CDB-7C26-4BF7-AD46-3436E9017BFD}" type="pres">
      <dgm:prSet presAssocID="{DE430559-BE7D-4907-86D6-59E44C2DAF2C}" presName="top4" presStyleCnt="0"/>
      <dgm:spPr/>
    </dgm:pt>
    <dgm:pt modelId="{CE4DAB03-8C57-4BFF-B923-5B7D01B77A11}" type="pres">
      <dgm:prSet presAssocID="{DE430559-BE7D-4907-86D6-59E44C2DAF2C}" presName="txAndLines4" presStyleCnt="0"/>
      <dgm:spPr/>
    </dgm:pt>
    <dgm:pt modelId="{575580DE-35FC-4051-AD70-43407820192A}" type="pres">
      <dgm:prSet presAssocID="{DE430559-BE7D-4907-86D6-59E44C2DAF2C}" presName="anchor4" presStyleCnt="0"/>
      <dgm:spPr/>
    </dgm:pt>
    <dgm:pt modelId="{34A944EE-0413-4FB9-BD62-07C8405199C0}" type="pres">
      <dgm:prSet presAssocID="{DE430559-BE7D-4907-86D6-59E44C2DAF2C}" presName="backup4" presStyleCnt="0"/>
      <dgm:spPr/>
    </dgm:pt>
    <dgm:pt modelId="{DB481DAA-1F28-445D-AD28-F855B5F7C536}" type="pres">
      <dgm:prSet presAssocID="{DE430559-BE7D-4907-86D6-59E44C2DAF2C}" presName="preLine4" presStyleLbl="parChTrans1D1" presStyleIdx="10" presStyleCnt="12"/>
      <dgm:spPr>
        <a:ln>
          <a:solidFill>
            <a:srgbClr val="00B050"/>
          </a:solidFill>
        </a:ln>
      </dgm:spPr>
    </dgm:pt>
    <dgm:pt modelId="{F9558990-377D-4B78-8D53-CD4F209A13A9}" type="pres">
      <dgm:prSet presAssocID="{DE430559-BE7D-4907-86D6-59E44C2DAF2C}" presName="desTx4" presStyleLbl="revTx" presStyleIdx="0" presStyleCnt="0">
        <dgm:presLayoutVars>
          <dgm:bulletEnabled val="1"/>
        </dgm:presLayoutVars>
      </dgm:prSet>
      <dgm:spPr/>
    </dgm:pt>
    <dgm:pt modelId="{63BDF706-E5EC-482E-B8B6-4B77387DCA66}" type="pres">
      <dgm:prSet presAssocID="{DE430559-BE7D-4907-86D6-59E44C2DAF2C}" presName="postLine4" presStyleLbl="parChTrans1D1" presStyleIdx="11" presStyleCnt="12"/>
      <dgm:spPr>
        <a:ln>
          <a:solidFill>
            <a:srgbClr val="00B050"/>
          </a:solidFill>
        </a:ln>
      </dgm:spPr>
    </dgm:pt>
    <dgm:pt modelId="{DE3DCB10-8F73-406F-9BF3-5BC4495F66A0}" type="pres">
      <dgm:prSet presAssocID="{F6BD1D38-B43B-444C-A37F-6346DAD5595E}" presName="spPost4" presStyleCnt="0"/>
      <dgm:spPr/>
    </dgm:pt>
    <dgm:pt modelId="{1F680EAB-C417-4DE4-AD71-0AF4C8ECD897}" type="pres">
      <dgm:prSet presAssocID="{AACA22F7-875A-444C-ADAC-9DBE2FE0B326}" presName="parTx5" presStyleLbl="node1" presStyleIdx="4" presStyleCnt="5"/>
      <dgm:spPr/>
    </dgm:pt>
  </dgm:ptLst>
  <dgm:cxnLst>
    <dgm:cxn modelId="{AB8A191C-27D7-49A0-B44E-163CD19B177C}" srcId="{9C66943E-4CCD-4E5E-9579-2DBD8BA26C6D}" destId="{DDF008CD-09C1-4C9F-A087-485AD9F2C052}" srcOrd="0" destOrd="0" parTransId="{3A292CB6-1180-4A4F-BB4B-C5E1500698C8}" sibTransId="{1BEE308A-8FCE-4C9C-8590-49C9A788EF88}"/>
    <dgm:cxn modelId="{6C1D831E-9E72-4844-AED1-F17683E79AE0}" type="presOf" srcId="{AACA22F7-875A-444C-ADAC-9DBE2FE0B326}" destId="{1F680EAB-C417-4DE4-AD71-0AF4C8ECD897}" srcOrd="0" destOrd="0" presId="urn:microsoft.com/office/officeart/2009/3/layout/SubStepProcess"/>
    <dgm:cxn modelId="{04DCE22A-A74B-4160-94AC-3565C1E1A1FC}" srcId="{41FAF140-4968-4757-A7D2-30DE88505E8D}" destId="{4AF41E27-8FE3-40F9-8261-36AB83B72A7A}" srcOrd="0" destOrd="0" parTransId="{AA81C77F-2632-4C59-A406-4BB473195C23}" sibTransId="{0F0B61C6-C46F-4C41-8522-F2409AC5573C}"/>
    <dgm:cxn modelId="{86DA1331-4614-49A0-A63D-BDD68CA6942F}" type="presOf" srcId="{F6BD1D38-B43B-444C-A37F-6346DAD5595E}" destId="{9C172679-9EEA-4D3E-9D32-39CA480E1C85}" srcOrd="0" destOrd="0" presId="urn:microsoft.com/office/officeart/2009/3/layout/SubStepProcess"/>
    <dgm:cxn modelId="{540EC637-837B-49F8-8C1F-470678525FF7}" type="presOf" srcId="{270333C0-EB72-4509-B4FD-69C15FBB84A1}" destId="{583101A3-8FF8-4592-8D00-0DCF70E7CB45}" srcOrd="0" destOrd="0" presId="urn:microsoft.com/office/officeart/2009/3/layout/SubStepProcess"/>
    <dgm:cxn modelId="{D98A1039-29CD-4DAB-BDB6-D6FC53AFC1BE}" srcId="{270333C0-EB72-4509-B4FD-69C15FBB84A1}" destId="{F6BD1D38-B43B-444C-A37F-6346DAD5595E}" srcOrd="3" destOrd="0" parTransId="{FE8D8D9C-60FC-4A41-A2C2-A1C778EB9BBD}" sibTransId="{B73B0130-E89F-40E4-AF4E-0F49EE40F2F5}"/>
    <dgm:cxn modelId="{AD181439-4593-4562-8479-321820477B45}" srcId="{270333C0-EB72-4509-B4FD-69C15FBB84A1}" destId="{877B387C-97B4-4624-8A62-FC5DFD317310}" srcOrd="0" destOrd="0" parTransId="{ECC085C2-0F6B-4E7D-A254-9FE581F415AF}" sibTransId="{C095C729-4727-421A-B1F8-A581DFD573E3}"/>
    <dgm:cxn modelId="{6022913C-FAC3-47FF-8969-BC8388ED4A3E}" type="presOf" srcId="{877B387C-97B4-4624-8A62-FC5DFD317310}" destId="{7BB3A415-5D68-413B-BA85-D77913752FD1}" srcOrd="0" destOrd="0" presId="urn:microsoft.com/office/officeart/2009/3/layout/SubStepProcess"/>
    <dgm:cxn modelId="{B9E34770-03FD-4491-84C0-AA55E6ED9C49}" srcId="{F6BD1D38-B43B-444C-A37F-6346DAD5595E}" destId="{DE430559-BE7D-4907-86D6-59E44C2DAF2C}" srcOrd="0" destOrd="0" parTransId="{50880374-2EFA-40B1-A8BD-C66203140F66}" sibTransId="{659F4C1F-A38E-4E31-B223-619C64ED0AC5}"/>
    <dgm:cxn modelId="{AF60F088-0AE2-4D1C-91DA-9AB01955FA05}" type="presOf" srcId="{41FAF140-4968-4757-A7D2-30DE88505E8D}" destId="{CC2D4B81-91D3-433C-8690-A2D714A185BB}" srcOrd="0" destOrd="0" presId="urn:microsoft.com/office/officeart/2009/3/layout/SubStepProcess"/>
    <dgm:cxn modelId="{83EB9499-1985-4C8D-8010-8C87B835A178}" type="presOf" srcId="{4AF41E27-8FE3-40F9-8261-36AB83B72A7A}" destId="{3EFD48A7-9818-4DF3-95A9-39AC080060C2}" srcOrd="0" destOrd="0" presId="urn:microsoft.com/office/officeart/2009/3/layout/SubStepProcess"/>
    <dgm:cxn modelId="{8A54E8A9-4119-4245-B9A7-144CCD1D2342}" srcId="{270333C0-EB72-4509-B4FD-69C15FBB84A1}" destId="{9C66943E-4CCD-4E5E-9579-2DBD8BA26C6D}" srcOrd="2" destOrd="0" parTransId="{F0D2EBCC-0B70-4679-8476-08382A12C693}" sibTransId="{1F1134DF-9ED2-4A0D-96F2-BDBD4B45F6AF}"/>
    <dgm:cxn modelId="{C04CB8AB-3925-4527-993A-77FF253D08B9}" type="presOf" srcId="{DE430559-BE7D-4907-86D6-59E44C2DAF2C}" destId="{F9558990-377D-4B78-8D53-CD4F209A13A9}" srcOrd="0" destOrd="0" presId="urn:microsoft.com/office/officeart/2009/3/layout/SubStepProcess"/>
    <dgm:cxn modelId="{9FDD31C8-A290-4102-9504-27F16D74C223}" srcId="{270333C0-EB72-4509-B4FD-69C15FBB84A1}" destId="{41FAF140-4968-4757-A7D2-30DE88505E8D}" srcOrd="1" destOrd="0" parTransId="{853DA0A7-3742-4798-AB88-EA1EAFB63E33}" sibTransId="{EF2AE42F-1FE0-420D-91EE-6EE0808563FE}"/>
    <dgm:cxn modelId="{ABB9D5DC-EF64-4E55-BB3C-CA2184AD294E}" srcId="{270333C0-EB72-4509-B4FD-69C15FBB84A1}" destId="{AACA22F7-875A-444C-ADAC-9DBE2FE0B326}" srcOrd="4" destOrd="0" parTransId="{3D029F7A-814A-4BF2-AA2F-60843BD9E19A}" sibTransId="{E900BDDF-CBE2-41B1-8A59-28066D44360A}"/>
    <dgm:cxn modelId="{6D8979DD-EB6E-45B0-93FE-F85ADAFE426A}" type="presOf" srcId="{9C66943E-4CCD-4E5E-9579-2DBD8BA26C6D}" destId="{14813885-CC3F-4463-AB2D-431ABBC6F9F7}" srcOrd="0" destOrd="0" presId="urn:microsoft.com/office/officeart/2009/3/layout/SubStepProcess"/>
    <dgm:cxn modelId="{B39494E5-BD52-4050-AF17-3ED9A7B72381}" type="presOf" srcId="{DDF008CD-09C1-4C9F-A087-485AD9F2C052}" destId="{6EBC7A28-53FC-40AF-8668-0EA395C91432}" srcOrd="0" destOrd="0" presId="urn:microsoft.com/office/officeart/2009/3/layout/SubStepProcess"/>
    <dgm:cxn modelId="{2C0BE611-3E9F-4262-B8A0-88FE957728C9}" type="presParOf" srcId="{583101A3-8FF8-4592-8D00-0DCF70E7CB45}" destId="{7BB3A415-5D68-413B-BA85-D77913752FD1}" srcOrd="0" destOrd="0" presId="urn:microsoft.com/office/officeart/2009/3/layout/SubStepProcess"/>
    <dgm:cxn modelId="{2E0603BF-B0D2-45A0-B141-4125B6840EDA}" type="presParOf" srcId="{583101A3-8FF8-4592-8D00-0DCF70E7CB45}" destId="{CC2D4B81-91D3-433C-8690-A2D714A185BB}" srcOrd="1" destOrd="0" presId="urn:microsoft.com/office/officeart/2009/3/layout/SubStepProcess"/>
    <dgm:cxn modelId="{1C0F0757-D7A7-4CC2-AE8C-B577EA5DE06E}" type="presParOf" srcId="{583101A3-8FF8-4592-8D00-0DCF70E7CB45}" destId="{B22E89BE-8BED-4329-B9C0-99C12720D3DA}" srcOrd="2" destOrd="0" presId="urn:microsoft.com/office/officeart/2009/3/layout/SubStepProcess"/>
    <dgm:cxn modelId="{353626A6-8A7F-434B-9738-7C0872F3AA0E}" type="presParOf" srcId="{583101A3-8FF8-4592-8D00-0DCF70E7CB45}" destId="{E40BE159-BB16-4989-BFE2-D5187B2DD706}" srcOrd="3" destOrd="0" presId="urn:microsoft.com/office/officeart/2009/3/layout/SubStepProcess"/>
    <dgm:cxn modelId="{3CFA62A7-A9AC-464A-BA97-EC3750E29E99}" type="presParOf" srcId="{E40BE159-BB16-4989-BFE2-D5187B2DD706}" destId="{8376B21A-082D-4D09-8B84-2BD7E81390D9}" srcOrd="0" destOrd="0" presId="urn:microsoft.com/office/officeart/2009/3/layout/SubStepProcess"/>
    <dgm:cxn modelId="{24BD124B-9D44-4E6E-AC5C-A3A06E27C165}" type="presParOf" srcId="{E40BE159-BB16-4989-BFE2-D5187B2DD706}" destId="{E37F5425-0339-402C-8C18-6407F4185642}" srcOrd="1" destOrd="0" presId="urn:microsoft.com/office/officeart/2009/3/layout/SubStepProcess"/>
    <dgm:cxn modelId="{A9DA5A1F-68FB-4C0F-98D4-110A7F4BE293}" type="presParOf" srcId="{E40BE159-BB16-4989-BFE2-D5187B2DD706}" destId="{615D2A5D-0B8A-49B4-8E4D-C72150BB2564}" srcOrd="2" destOrd="0" presId="urn:microsoft.com/office/officeart/2009/3/layout/SubStepProcess"/>
    <dgm:cxn modelId="{290952C9-5F41-4732-9E26-40564A160441}" type="presParOf" srcId="{E40BE159-BB16-4989-BFE2-D5187B2DD706}" destId="{263AAACB-AFEE-4D0A-854D-FE981F22412A}" srcOrd="3" destOrd="0" presId="urn:microsoft.com/office/officeart/2009/3/layout/SubStepProcess"/>
    <dgm:cxn modelId="{64B1F439-4189-44FB-B62E-F7F3CEDBCEF6}" type="presParOf" srcId="{263AAACB-AFEE-4D0A-854D-FE981F22412A}" destId="{F6932C84-0160-43E2-8DC0-0C0B11E04F46}" srcOrd="0" destOrd="0" presId="urn:microsoft.com/office/officeart/2009/3/layout/SubStepProcess"/>
    <dgm:cxn modelId="{937FCBB3-B3C8-4B8C-9513-D2E14DDE78F9}" type="presParOf" srcId="{263AAACB-AFEE-4D0A-854D-FE981F22412A}" destId="{C741E462-3DB6-4A04-A5BC-AE3D89827A61}" srcOrd="1" destOrd="0" presId="urn:microsoft.com/office/officeart/2009/3/layout/SubStepProcess"/>
    <dgm:cxn modelId="{B0894E87-67D9-44D3-8150-5AC5243904D5}" type="presParOf" srcId="{263AAACB-AFEE-4D0A-854D-FE981F22412A}" destId="{6E0A9038-B1AD-4E5F-994A-587335A36719}" srcOrd="2" destOrd="0" presId="urn:microsoft.com/office/officeart/2009/3/layout/SubStepProcess"/>
    <dgm:cxn modelId="{214FCCDD-FC79-4463-A085-7D1DAC6BE97A}" type="presParOf" srcId="{263AAACB-AFEE-4D0A-854D-FE981F22412A}" destId="{3EFD48A7-9818-4DF3-95A9-39AC080060C2}" srcOrd="3" destOrd="0" presId="urn:microsoft.com/office/officeart/2009/3/layout/SubStepProcess"/>
    <dgm:cxn modelId="{B6009E01-8F9F-4DA0-B10E-FE8166DADABE}" type="presParOf" srcId="{263AAACB-AFEE-4D0A-854D-FE981F22412A}" destId="{E6F8C50F-AA59-479F-B99D-EBE4AB6CF1BC}" srcOrd="4" destOrd="0" presId="urn:microsoft.com/office/officeart/2009/3/layout/SubStepProcess"/>
    <dgm:cxn modelId="{8E84B673-46B5-4A46-B2B9-38F1AA72AFF3}" type="presParOf" srcId="{583101A3-8FF8-4592-8D00-0DCF70E7CB45}" destId="{766B5123-C6D2-4EDA-9F55-F518C64ECADF}" srcOrd="4" destOrd="0" presId="urn:microsoft.com/office/officeart/2009/3/layout/SubStepProcess"/>
    <dgm:cxn modelId="{C253B5BB-5B1D-49C0-A06B-1F0B2D743537}" type="presParOf" srcId="{583101A3-8FF8-4592-8D00-0DCF70E7CB45}" destId="{14813885-CC3F-4463-AB2D-431ABBC6F9F7}" srcOrd="5" destOrd="0" presId="urn:microsoft.com/office/officeart/2009/3/layout/SubStepProcess"/>
    <dgm:cxn modelId="{56692A20-3354-4F09-A590-A16C0751E3CB}" type="presParOf" srcId="{583101A3-8FF8-4592-8D00-0DCF70E7CB45}" destId="{4FEE422E-049C-4873-8715-C172D13F4228}" srcOrd="6" destOrd="0" presId="urn:microsoft.com/office/officeart/2009/3/layout/SubStepProcess"/>
    <dgm:cxn modelId="{D58C008A-C7B0-41DB-81F3-24122144F57C}" type="presParOf" srcId="{583101A3-8FF8-4592-8D00-0DCF70E7CB45}" destId="{689E0365-9AA3-40AD-A442-90E7E90E2B11}" srcOrd="7" destOrd="0" presId="urn:microsoft.com/office/officeart/2009/3/layout/SubStepProcess"/>
    <dgm:cxn modelId="{E21D113C-8184-40BF-9115-35947223E68C}" type="presParOf" srcId="{689E0365-9AA3-40AD-A442-90E7E90E2B11}" destId="{AEC097BE-544C-42D4-90C7-EE277D3B6073}" srcOrd="0" destOrd="0" presId="urn:microsoft.com/office/officeart/2009/3/layout/SubStepProcess"/>
    <dgm:cxn modelId="{6D4D9D02-E062-4559-8D82-1523DC3F0B71}" type="presParOf" srcId="{689E0365-9AA3-40AD-A442-90E7E90E2B11}" destId="{6FA3B570-F732-4665-A4C7-73F1CF697C61}" srcOrd="1" destOrd="0" presId="urn:microsoft.com/office/officeart/2009/3/layout/SubStepProcess"/>
    <dgm:cxn modelId="{8AEF7B8B-2517-435E-8506-BDF098A1A1DE}" type="presParOf" srcId="{689E0365-9AA3-40AD-A442-90E7E90E2B11}" destId="{A7E27250-03A4-403F-88B0-27E5BD3DAAB8}" srcOrd="2" destOrd="0" presId="urn:microsoft.com/office/officeart/2009/3/layout/SubStepProcess"/>
    <dgm:cxn modelId="{35082558-E7D0-48C3-8368-AB2634588BA6}" type="presParOf" srcId="{689E0365-9AA3-40AD-A442-90E7E90E2B11}" destId="{B5396192-D5D1-48ED-AC8B-761A113D1CA1}" srcOrd="3" destOrd="0" presId="urn:microsoft.com/office/officeart/2009/3/layout/SubStepProcess"/>
    <dgm:cxn modelId="{E15BEBE1-E40E-40C1-BB5D-53E9D40FFC4E}" type="presParOf" srcId="{B5396192-D5D1-48ED-AC8B-761A113D1CA1}" destId="{881B2D0C-D2E3-46B3-A485-E93959F81580}" srcOrd="0" destOrd="0" presId="urn:microsoft.com/office/officeart/2009/3/layout/SubStepProcess"/>
    <dgm:cxn modelId="{55091178-496A-4B2C-89BF-3C1A1EDACFB7}" type="presParOf" srcId="{B5396192-D5D1-48ED-AC8B-761A113D1CA1}" destId="{D65D42BE-55F2-4762-87B9-1D80D86046EE}" srcOrd="1" destOrd="0" presId="urn:microsoft.com/office/officeart/2009/3/layout/SubStepProcess"/>
    <dgm:cxn modelId="{F19D2CCA-F62C-4DBC-8031-35B8058D602D}" type="presParOf" srcId="{B5396192-D5D1-48ED-AC8B-761A113D1CA1}" destId="{91B3B87B-7082-42F1-BCDA-9C384EC47F70}" srcOrd="2" destOrd="0" presId="urn:microsoft.com/office/officeart/2009/3/layout/SubStepProcess"/>
    <dgm:cxn modelId="{82C1A82D-5459-415F-98E2-495FE1CDE5FE}" type="presParOf" srcId="{B5396192-D5D1-48ED-AC8B-761A113D1CA1}" destId="{6EBC7A28-53FC-40AF-8668-0EA395C91432}" srcOrd="3" destOrd="0" presId="urn:microsoft.com/office/officeart/2009/3/layout/SubStepProcess"/>
    <dgm:cxn modelId="{606486C8-FF1E-45FB-84D0-048DBC9A4ED7}" type="presParOf" srcId="{B5396192-D5D1-48ED-AC8B-761A113D1CA1}" destId="{B237278E-2EC5-4A94-AA4B-BEAF2ED48495}" srcOrd="4" destOrd="0" presId="urn:microsoft.com/office/officeart/2009/3/layout/SubStepProcess"/>
    <dgm:cxn modelId="{EE8B958F-0457-4B8A-959E-0DB3D989A2F2}" type="presParOf" srcId="{583101A3-8FF8-4592-8D00-0DCF70E7CB45}" destId="{12089806-2EDE-4F17-A936-D01BB56320B5}" srcOrd="8" destOrd="0" presId="urn:microsoft.com/office/officeart/2009/3/layout/SubStepProcess"/>
    <dgm:cxn modelId="{F9A370F8-A513-4683-AE9D-42A03034B91A}" type="presParOf" srcId="{583101A3-8FF8-4592-8D00-0DCF70E7CB45}" destId="{9C172679-9EEA-4D3E-9D32-39CA480E1C85}" srcOrd="9" destOrd="0" presId="urn:microsoft.com/office/officeart/2009/3/layout/SubStepProcess"/>
    <dgm:cxn modelId="{94D69AE2-1DCC-446B-AB0C-0E68C159012B}" type="presParOf" srcId="{583101A3-8FF8-4592-8D00-0DCF70E7CB45}" destId="{3BB56E63-C964-4A6C-8FB5-B258B3F7DB2D}" srcOrd="10" destOrd="0" presId="urn:microsoft.com/office/officeart/2009/3/layout/SubStepProcess"/>
    <dgm:cxn modelId="{B4E030D6-72D9-45FE-85C6-B9FA2819EB56}" type="presParOf" srcId="{583101A3-8FF8-4592-8D00-0DCF70E7CB45}" destId="{0A7FF03B-0668-4FF8-B144-E3F8824C8B90}" srcOrd="11" destOrd="0" presId="urn:microsoft.com/office/officeart/2009/3/layout/SubStepProcess"/>
    <dgm:cxn modelId="{614F643B-E192-45A3-AFD7-E098DBE5C60A}" type="presParOf" srcId="{0A7FF03B-0668-4FF8-B144-E3F8824C8B90}" destId="{E189952F-BBBF-461B-9555-F3D2DA0AE11D}" srcOrd="0" destOrd="0" presId="urn:microsoft.com/office/officeart/2009/3/layout/SubStepProcess"/>
    <dgm:cxn modelId="{FC5A2A5E-3A58-4C13-BA49-C40A9A39EF6A}" type="presParOf" srcId="{0A7FF03B-0668-4FF8-B144-E3F8824C8B90}" destId="{D9064610-3E60-478A-80B6-511028071E80}" srcOrd="1" destOrd="0" presId="urn:microsoft.com/office/officeart/2009/3/layout/SubStepProcess"/>
    <dgm:cxn modelId="{67B3F3C9-FA66-4CFB-97A3-452A0BDD4945}" type="presParOf" srcId="{0A7FF03B-0668-4FF8-B144-E3F8824C8B90}" destId="{6A6A2CDB-7C26-4BF7-AD46-3436E9017BFD}" srcOrd="2" destOrd="0" presId="urn:microsoft.com/office/officeart/2009/3/layout/SubStepProcess"/>
    <dgm:cxn modelId="{B24FABE7-4604-4F03-945F-2EFEE4197478}" type="presParOf" srcId="{0A7FF03B-0668-4FF8-B144-E3F8824C8B90}" destId="{CE4DAB03-8C57-4BFF-B923-5B7D01B77A11}" srcOrd="3" destOrd="0" presId="urn:microsoft.com/office/officeart/2009/3/layout/SubStepProcess"/>
    <dgm:cxn modelId="{9ECDDA22-6078-42B0-A65E-A7865541B33F}" type="presParOf" srcId="{CE4DAB03-8C57-4BFF-B923-5B7D01B77A11}" destId="{575580DE-35FC-4051-AD70-43407820192A}" srcOrd="0" destOrd="0" presId="urn:microsoft.com/office/officeart/2009/3/layout/SubStepProcess"/>
    <dgm:cxn modelId="{B0116455-85ED-4275-B4C4-C986F73D97C7}" type="presParOf" srcId="{CE4DAB03-8C57-4BFF-B923-5B7D01B77A11}" destId="{34A944EE-0413-4FB9-BD62-07C8405199C0}" srcOrd="1" destOrd="0" presId="urn:microsoft.com/office/officeart/2009/3/layout/SubStepProcess"/>
    <dgm:cxn modelId="{1B9926CE-BD81-407C-9228-AFD42C4366C6}" type="presParOf" srcId="{CE4DAB03-8C57-4BFF-B923-5B7D01B77A11}" destId="{DB481DAA-1F28-445D-AD28-F855B5F7C536}" srcOrd="2" destOrd="0" presId="urn:microsoft.com/office/officeart/2009/3/layout/SubStepProcess"/>
    <dgm:cxn modelId="{F4ED543E-D6BD-48FF-A85C-5F955C906693}" type="presParOf" srcId="{CE4DAB03-8C57-4BFF-B923-5B7D01B77A11}" destId="{F9558990-377D-4B78-8D53-CD4F209A13A9}" srcOrd="3" destOrd="0" presId="urn:microsoft.com/office/officeart/2009/3/layout/SubStepProcess"/>
    <dgm:cxn modelId="{C8680393-CA95-4F48-8E6E-64FF20D4CE7F}" type="presParOf" srcId="{CE4DAB03-8C57-4BFF-B923-5B7D01B77A11}" destId="{63BDF706-E5EC-482E-B8B6-4B77387DCA66}" srcOrd="4" destOrd="0" presId="urn:microsoft.com/office/officeart/2009/3/layout/SubStepProcess"/>
    <dgm:cxn modelId="{E4DF70CF-F0C4-42C8-91FB-F70F6AE221BC}" type="presParOf" srcId="{583101A3-8FF8-4592-8D00-0DCF70E7CB45}" destId="{DE3DCB10-8F73-406F-9BF3-5BC4495F66A0}" srcOrd="12" destOrd="0" presId="urn:microsoft.com/office/officeart/2009/3/layout/SubStepProcess"/>
    <dgm:cxn modelId="{A15DDAA6-0D6B-45F6-9093-A318661D5576}" type="presParOf" srcId="{583101A3-8FF8-4592-8D00-0DCF70E7CB45}" destId="{1F680EAB-C417-4DE4-AD71-0AF4C8ECD897}" srcOrd="13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3A415-5D68-413B-BA85-D77913752FD1}">
      <dsp:nvSpPr>
        <dsp:cNvPr id="0" name=""/>
        <dsp:cNvSpPr/>
      </dsp:nvSpPr>
      <dsp:spPr>
        <a:xfrm>
          <a:off x="6967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Measure resting heart rate</a:t>
          </a:r>
        </a:p>
      </dsp:txBody>
      <dsp:txXfrm>
        <a:off x="157669" y="1497025"/>
        <a:ext cx="727652" cy="727652"/>
      </dsp:txXfrm>
    </dsp:sp>
    <dsp:sp modelId="{CC2D4B81-91D3-433C-8690-A2D714A185BB}">
      <dsp:nvSpPr>
        <dsp:cNvPr id="0" name=""/>
        <dsp:cNvSpPr/>
      </dsp:nvSpPr>
      <dsp:spPr>
        <a:xfrm>
          <a:off x="1036023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0:30</a:t>
          </a:r>
          <a:r>
            <a:rPr lang="en-AU" sz="1400" kern="1200" dirty="0"/>
            <a:t> exercise</a:t>
          </a:r>
        </a:p>
      </dsp:txBody>
      <dsp:txXfrm>
        <a:off x="1186725" y="1497025"/>
        <a:ext cx="727652" cy="727652"/>
      </dsp:txXfrm>
    </dsp:sp>
    <dsp:sp modelId="{8376B21A-082D-4D09-8B84-2BD7E81390D9}">
      <dsp:nvSpPr>
        <dsp:cNvPr id="0" name=""/>
        <dsp:cNvSpPr/>
      </dsp:nvSpPr>
      <dsp:spPr>
        <a:xfrm rot="1483451">
          <a:off x="210125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F5425-0339-402C-8C18-6407F4185642}">
      <dsp:nvSpPr>
        <dsp:cNvPr id="0" name=""/>
        <dsp:cNvSpPr/>
      </dsp:nvSpPr>
      <dsp:spPr>
        <a:xfrm rot="9316549">
          <a:off x="368929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A9038-B1AD-4E5F-994A-587335A36719}">
      <dsp:nvSpPr>
        <dsp:cNvPr id="0" name=""/>
        <dsp:cNvSpPr/>
      </dsp:nvSpPr>
      <dsp:spPr>
        <a:xfrm>
          <a:off x="2620770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8A7-9818-4DF3-95A9-39AC080060C2}">
      <dsp:nvSpPr>
        <dsp:cNvPr id="0" name=""/>
        <dsp:cNvSpPr/>
      </dsp:nvSpPr>
      <dsp:spPr>
        <a:xfrm>
          <a:off x="2741052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2741052" y="1860852"/>
        <a:ext cx="852910" cy="511746"/>
      </dsp:txXfrm>
    </dsp:sp>
    <dsp:sp modelId="{E6F8C50F-AA59-479F-B99D-EBE4AB6CF1BC}">
      <dsp:nvSpPr>
        <dsp:cNvPr id="0" name=""/>
        <dsp:cNvSpPr/>
      </dsp:nvSpPr>
      <dsp:spPr>
        <a:xfrm>
          <a:off x="359396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3885-CC3F-4463-AB2D-431ABBC6F9F7}">
      <dsp:nvSpPr>
        <dsp:cNvPr id="0" name=""/>
        <dsp:cNvSpPr/>
      </dsp:nvSpPr>
      <dsp:spPr>
        <a:xfrm>
          <a:off x="4269936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1:00</a:t>
          </a:r>
          <a:r>
            <a:rPr lang="en-AU" sz="1400" kern="1200" dirty="0"/>
            <a:t> exercise</a:t>
          </a:r>
        </a:p>
      </dsp:txBody>
      <dsp:txXfrm>
        <a:off x="4420638" y="1497025"/>
        <a:ext cx="727652" cy="727652"/>
      </dsp:txXfrm>
    </dsp:sp>
    <dsp:sp modelId="{AEC097BE-544C-42D4-90C7-EE277D3B6073}">
      <dsp:nvSpPr>
        <dsp:cNvPr id="0" name=""/>
        <dsp:cNvSpPr/>
      </dsp:nvSpPr>
      <dsp:spPr>
        <a:xfrm rot="1483451">
          <a:off x="533516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3B570-F732-4665-A4C7-73F1CF697C61}">
      <dsp:nvSpPr>
        <dsp:cNvPr id="0" name=""/>
        <dsp:cNvSpPr/>
      </dsp:nvSpPr>
      <dsp:spPr>
        <a:xfrm rot="9316549">
          <a:off x="692320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B87B-7082-42F1-BCDA-9C384EC47F70}">
      <dsp:nvSpPr>
        <dsp:cNvPr id="0" name=""/>
        <dsp:cNvSpPr/>
      </dsp:nvSpPr>
      <dsp:spPr>
        <a:xfrm>
          <a:off x="585468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C7A28-53FC-40AF-8668-0EA395C91432}">
      <dsp:nvSpPr>
        <dsp:cNvPr id="0" name=""/>
        <dsp:cNvSpPr/>
      </dsp:nvSpPr>
      <dsp:spPr>
        <a:xfrm>
          <a:off x="5974965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5974965" y="1860852"/>
        <a:ext cx="852910" cy="511746"/>
      </dsp:txXfrm>
    </dsp:sp>
    <dsp:sp modelId="{B237278E-2EC5-4A94-AA4B-BEAF2ED48495}">
      <dsp:nvSpPr>
        <dsp:cNvPr id="0" name=""/>
        <dsp:cNvSpPr/>
      </dsp:nvSpPr>
      <dsp:spPr>
        <a:xfrm>
          <a:off x="682787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72679-9EEA-4D3E-9D32-39CA480E1C85}">
      <dsp:nvSpPr>
        <dsp:cNvPr id="0" name=""/>
        <dsp:cNvSpPr/>
      </dsp:nvSpPr>
      <dsp:spPr>
        <a:xfrm>
          <a:off x="7503849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1:30</a:t>
          </a:r>
          <a:r>
            <a:rPr lang="en-AU" sz="1400" kern="1200" dirty="0"/>
            <a:t> exercise</a:t>
          </a:r>
        </a:p>
      </dsp:txBody>
      <dsp:txXfrm>
        <a:off x="7654551" y="1497025"/>
        <a:ext cx="727652" cy="727652"/>
      </dsp:txXfrm>
    </dsp:sp>
    <dsp:sp modelId="{E189952F-BBBF-461B-9555-F3D2DA0AE11D}">
      <dsp:nvSpPr>
        <dsp:cNvPr id="0" name=""/>
        <dsp:cNvSpPr/>
      </dsp:nvSpPr>
      <dsp:spPr>
        <a:xfrm rot="1483451">
          <a:off x="856907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64610-3E60-478A-80B6-511028071E80}">
      <dsp:nvSpPr>
        <dsp:cNvPr id="0" name=""/>
        <dsp:cNvSpPr/>
      </dsp:nvSpPr>
      <dsp:spPr>
        <a:xfrm rot="9316549">
          <a:off x="1015711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81DAA-1F28-445D-AD28-F855B5F7C536}">
      <dsp:nvSpPr>
        <dsp:cNvPr id="0" name=""/>
        <dsp:cNvSpPr/>
      </dsp:nvSpPr>
      <dsp:spPr>
        <a:xfrm>
          <a:off x="908859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58990-377D-4B78-8D53-CD4F209A13A9}">
      <dsp:nvSpPr>
        <dsp:cNvPr id="0" name=""/>
        <dsp:cNvSpPr/>
      </dsp:nvSpPr>
      <dsp:spPr>
        <a:xfrm>
          <a:off x="9208878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9208878" y="1860852"/>
        <a:ext cx="852910" cy="511746"/>
      </dsp:txXfrm>
    </dsp:sp>
    <dsp:sp modelId="{63BDF706-E5EC-482E-B8B6-4B77387DCA66}">
      <dsp:nvSpPr>
        <dsp:cNvPr id="0" name=""/>
        <dsp:cNvSpPr/>
      </dsp:nvSpPr>
      <dsp:spPr>
        <a:xfrm>
          <a:off x="10061789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80EAB-C417-4DE4-AD71-0AF4C8ECD897}">
      <dsp:nvSpPr>
        <dsp:cNvPr id="0" name=""/>
        <dsp:cNvSpPr/>
      </dsp:nvSpPr>
      <dsp:spPr>
        <a:xfrm>
          <a:off x="10737762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2:00</a:t>
          </a:r>
          <a:r>
            <a:rPr lang="en-AU" sz="1400" kern="1200" dirty="0"/>
            <a:t> exercise…</a:t>
          </a:r>
        </a:p>
      </dsp:txBody>
      <dsp:txXfrm>
        <a:off x="10888464" y="1497025"/>
        <a:ext cx="727652" cy="727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3A415-5D68-413B-BA85-D77913752FD1}">
      <dsp:nvSpPr>
        <dsp:cNvPr id="0" name=""/>
        <dsp:cNvSpPr/>
      </dsp:nvSpPr>
      <dsp:spPr>
        <a:xfrm>
          <a:off x="6967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Measure resting heart rate</a:t>
          </a:r>
        </a:p>
      </dsp:txBody>
      <dsp:txXfrm>
        <a:off x="157669" y="1497025"/>
        <a:ext cx="727652" cy="727652"/>
      </dsp:txXfrm>
    </dsp:sp>
    <dsp:sp modelId="{CC2D4B81-91D3-433C-8690-A2D714A185BB}">
      <dsp:nvSpPr>
        <dsp:cNvPr id="0" name=""/>
        <dsp:cNvSpPr/>
      </dsp:nvSpPr>
      <dsp:spPr>
        <a:xfrm>
          <a:off x="1036023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0:30</a:t>
          </a:r>
          <a:r>
            <a:rPr lang="en-AU" sz="1400" kern="1200" dirty="0"/>
            <a:t> exercise</a:t>
          </a:r>
        </a:p>
      </dsp:txBody>
      <dsp:txXfrm>
        <a:off x="1186725" y="1497025"/>
        <a:ext cx="727652" cy="727652"/>
      </dsp:txXfrm>
    </dsp:sp>
    <dsp:sp modelId="{8376B21A-082D-4D09-8B84-2BD7E81390D9}">
      <dsp:nvSpPr>
        <dsp:cNvPr id="0" name=""/>
        <dsp:cNvSpPr/>
      </dsp:nvSpPr>
      <dsp:spPr>
        <a:xfrm rot="1483451">
          <a:off x="210125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F5425-0339-402C-8C18-6407F4185642}">
      <dsp:nvSpPr>
        <dsp:cNvPr id="0" name=""/>
        <dsp:cNvSpPr/>
      </dsp:nvSpPr>
      <dsp:spPr>
        <a:xfrm rot="9316549">
          <a:off x="368929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A9038-B1AD-4E5F-994A-587335A36719}">
      <dsp:nvSpPr>
        <dsp:cNvPr id="0" name=""/>
        <dsp:cNvSpPr/>
      </dsp:nvSpPr>
      <dsp:spPr>
        <a:xfrm>
          <a:off x="2620770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8A7-9818-4DF3-95A9-39AC080060C2}">
      <dsp:nvSpPr>
        <dsp:cNvPr id="0" name=""/>
        <dsp:cNvSpPr/>
      </dsp:nvSpPr>
      <dsp:spPr>
        <a:xfrm>
          <a:off x="2741052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2741052" y="1860852"/>
        <a:ext cx="852910" cy="511746"/>
      </dsp:txXfrm>
    </dsp:sp>
    <dsp:sp modelId="{E6F8C50F-AA59-479F-B99D-EBE4AB6CF1BC}">
      <dsp:nvSpPr>
        <dsp:cNvPr id="0" name=""/>
        <dsp:cNvSpPr/>
      </dsp:nvSpPr>
      <dsp:spPr>
        <a:xfrm>
          <a:off x="359396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3885-CC3F-4463-AB2D-431ABBC6F9F7}">
      <dsp:nvSpPr>
        <dsp:cNvPr id="0" name=""/>
        <dsp:cNvSpPr/>
      </dsp:nvSpPr>
      <dsp:spPr>
        <a:xfrm>
          <a:off x="4269936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1:00</a:t>
          </a:r>
          <a:r>
            <a:rPr lang="en-AU" sz="1400" kern="1200" dirty="0"/>
            <a:t> exercise</a:t>
          </a:r>
        </a:p>
      </dsp:txBody>
      <dsp:txXfrm>
        <a:off x="4420638" y="1497025"/>
        <a:ext cx="727652" cy="727652"/>
      </dsp:txXfrm>
    </dsp:sp>
    <dsp:sp modelId="{AEC097BE-544C-42D4-90C7-EE277D3B6073}">
      <dsp:nvSpPr>
        <dsp:cNvPr id="0" name=""/>
        <dsp:cNvSpPr/>
      </dsp:nvSpPr>
      <dsp:spPr>
        <a:xfrm rot="1483451">
          <a:off x="533516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3B570-F732-4665-A4C7-73F1CF697C61}">
      <dsp:nvSpPr>
        <dsp:cNvPr id="0" name=""/>
        <dsp:cNvSpPr/>
      </dsp:nvSpPr>
      <dsp:spPr>
        <a:xfrm rot="9316549">
          <a:off x="692320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B87B-7082-42F1-BCDA-9C384EC47F70}">
      <dsp:nvSpPr>
        <dsp:cNvPr id="0" name=""/>
        <dsp:cNvSpPr/>
      </dsp:nvSpPr>
      <dsp:spPr>
        <a:xfrm>
          <a:off x="585468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C7A28-53FC-40AF-8668-0EA395C91432}">
      <dsp:nvSpPr>
        <dsp:cNvPr id="0" name=""/>
        <dsp:cNvSpPr/>
      </dsp:nvSpPr>
      <dsp:spPr>
        <a:xfrm>
          <a:off x="5974965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5974965" y="1860852"/>
        <a:ext cx="852910" cy="511746"/>
      </dsp:txXfrm>
    </dsp:sp>
    <dsp:sp modelId="{B237278E-2EC5-4A94-AA4B-BEAF2ED48495}">
      <dsp:nvSpPr>
        <dsp:cNvPr id="0" name=""/>
        <dsp:cNvSpPr/>
      </dsp:nvSpPr>
      <dsp:spPr>
        <a:xfrm>
          <a:off x="682787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72679-9EEA-4D3E-9D32-39CA480E1C85}">
      <dsp:nvSpPr>
        <dsp:cNvPr id="0" name=""/>
        <dsp:cNvSpPr/>
      </dsp:nvSpPr>
      <dsp:spPr>
        <a:xfrm>
          <a:off x="7503849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1:30</a:t>
          </a:r>
          <a:r>
            <a:rPr lang="en-AU" sz="1400" kern="1200" dirty="0"/>
            <a:t> exercise</a:t>
          </a:r>
        </a:p>
      </dsp:txBody>
      <dsp:txXfrm>
        <a:off x="7654551" y="1497025"/>
        <a:ext cx="727652" cy="727652"/>
      </dsp:txXfrm>
    </dsp:sp>
    <dsp:sp modelId="{E189952F-BBBF-461B-9555-F3D2DA0AE11D}">
      <dsp:nvSpPr>
        <dsp:cNvPr id="0" name=""/>
        <dsp:cNvSpPr/>
      </dsp:nvSpPr>
      <dsp:spPr>
        <a:xfrm rot="1483451">
          <a:off x="856907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64610-3E60-478A-80B6-511028071E80}">
      <dsp:nvSpPr>
        <dsp:cNvPr id="0" name=""/>
        <dsp:cNvSpPr/>
      </dsp:nvSpPr>
      <dsp:spPr>
        <a:xfrm rot="9316549">
          <a:off x="1015711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81DAA-1F28-445D-AD28-F855B5F7C536}">
      <dsp:nvSpPr>
        <dsp:cNvPr id="0" name=""/>
        <dsp:cNvSpPr/>
      </dsp:nvSpPr>
      <dsp:spPr>
        <a:xfrm>
          <a:off x="908859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58990-377D-4B78-8D53-CD4F209A13A9}">
      <dsp:nvSpPr>
        <dsp:cNvPr id="0" name=""/>
        <dsp:cNvSpPr/>
      </dsp:nvSpPr>
      <dsp:spPr>
        <a:xfrm>
          <a:off x="9208878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9208878" y="1860852"/>
        <a:ext cx="852910" cy="511746"/>
      </dsp:txXfrm>
    </dsp:sp>
    <dsp:sp modelId="{63BDF706-E5EC-482E-B8B6-4B77387DCA66}">
      <dsp:nvSpPr>
        <dsp:cNvPr id="0" name=""/>
        <dsp:cNvSpPr/>
      </dsp:nvSpPr>
      <dsp:spPr>
        <a:xfrm>
          <a:off x="10061789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80EAB-C417-4DE4-AD71-0AF4C8ECD897}">
      <dsp:nvSpPr>
        <dsp:cNvPr id="0" name=""/>
        <dsp:cNvSpPr/>
      </dsp:nvSpPr>
      <dsp:spPr>
        <a:xfrm>
          <a:off x="10737762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2:00</a:t>
          </a:r>
          <a:r>
            <a:rPr lang="en-AU" sz="1400" kern="1200" dirty="0"/>
            <a:t> exercise…</a:t>
          </a:r>
        </a:p>
      </dsp:txBody>
      <dsp:txXfrm>
        <a:off x="10888464" y="1497025"/>
        <a:ext cx="727652" cy="727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3A415-5D68-413B-BA85-D77913752FD1}">
      <dsp:nvSpPr>
        <dsp:cNvPr id="0" name=""/>
        <dsp:cNvSpPr/>
      </dsp:nvSpPr>
      <dsp:spPr>
        <a:xfrm>
          <a:off x="6967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Measure resting heart rate</a:t>
          </a:r>
        </a:p>
      </dsp:txBody>
      <dsp:txXfrm>
        <a:off x="157669" y="1497025"/>
        <a:ext cx="727652" cy="727652"/>
      </dsp:txXfrm>
    </dsp:sp>
    <dsp:sp modelId="{CC2D4B81-91D3-433C-8690-A2D714A185BB}">
      <dsp:nvSpPr>
        <dsp:cNvPr id="0" name=""/>
        <dsp:cNvSpPr/>
      </dsp:nvSpPr>
      <dsp:spPr>
        <a:xfrm>
          <a:off x="1036023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0:30</a:t>
          </a:r>
          <a:r>
            <a:rPr lang="en-AU" sz="1400" kern="1200" dirty="0"/>
            <a:t> exercise</a:t>
          </a:r>
        </a:p>
      </dsp:txBody>
      <dsp:txXfrm>
        <a:off x="1186725" y="1497025"/>
        <a:ext cx="727652" cy="727652"/>
      </dsp:txXfrm>
    </dsp:sp>
    <dsp:sp modelId="{8376B21A-082D-4D09-8B84-2BD7E81390D9}">
      <dsp:nvSpPr>
        <dsp:cNvPr id="0" name=""/>
        <dsp:cNvSpPr/>
      </dsp:nvSpPr>
      <dsp:spPr>
        <a:xfrm rot="1483451">
          <a:off x="210125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F5425-0339-402C-8C18-6407F4185642}">
      <dsp:nvSpPr>
        <dsp:cNvPr id="0" name=""/>
        <dsp:cNvSpPr/>
      </dsp:nvSpPr>
      <dsp:spPr>
        <a:xfrm rot="9316549">
          <a:off x="368929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A9038-B1AD-4E5F-994A-587335A36719}">
      <dsp:nvSpPr>
        <dsp:cNvPr id="0" name=""/>
        <dsp:cNvSpPr/>
      </dsp:nvSpPr>
      <dsp:spPr>
        <a:xfrm>
          <a:off x="2620770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8A7-9818-4DF3-95A9-39AC080060C2}">
      <dsp:nvSpPr>
        <dsp:cNvPr id="0" name=""/>
        <dsp:cNvSpPr/>
      </dsp:nvSpPr>
      <dsp:spPr>
        <a:xfrm>
          <a:off x="2741052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2741052" y="1860852"/>
        <a:ext cx="852910" cy="511746"/>
      </dsp:txXfrm>
    </dsp:sp>
    <dsp:sp modelId="{E6F8C50F-AA59-479F-B99D-EBE4AB6CF1BC}">
      <dsp:nvSpPr>
        <dsp:cNvPr id="0" name=""/>
        <dsp:cNvSpPr/>
      </dsp:nvSpPr>
      <dsp:spPr>
        <a:xfrm>
          <a:off x="359396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3885-CC3F-4463-AB2D-431ABBC6F9F7}">
      <dsp:nvSpPr>
        <dsp:cNvPr id="0" name=""/>
        <dsp:cNvSpPr/>
      </dsp:nvSpPr>
      <dsp:spPr>
        <a:xfrm>
          <a:off x="4269936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1:00</a:t>
          </a:r>
          <a:r>
            <a:rPr lang="en-AU" sz="1400" kern="1200" dirty="0"/>
            <a:t> exercise</a:t>
          </a:r>
        </a:p>
      </dsp:txBody>
      <dsp:txXfrm>
        <a:off x="4420638" y="1497025"/>
        <a:ext cx="727652" cy="727652"/>
      </dsp:txXfrm>
    </dsp:sp>
    <dsp:sp modelId="{AEC097BE-544C-42D4-90C7-EE277D3B6073}">
      <dsp:nvSpPr>
        <dsp:cNvPr id="0" name=""/>
        <dsp:cNvSpPr/>
      </dsp:nvSpPr>
      <dsp:spPr>
        <a:xfrm rot="1483451">
          <a:off x="533516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3B570-F732-4665-A4C7-73F1CF697C61}">
      <dsp:nvSpPr>
        <dsp:cNvPr id="0" name=""/>
        <dsp:cNvSpPr/>
      </dsp:nvSpPr>
      <dsp:spPr>
        <a:xfrm rot="9316549">
          <a:off x="692320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B87B-7082-42F1-BCDA-9C384EC47F70}">
      <dsp:nvSpPr>
        <dsp:cNvPr id="0" name=""/>
        <dsp:cNvSpPr/>
      </dsp:nvSpPr>
      <dsp:spPr>
        <a:xfrm>
          <a:off x="585468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C7A28-53FC-40AF-8668-0EA395C91432}">
      <dsp:nvSpPr>
        <dsp:cNvPr id="0" name=""/>
        <dsp:cNvSpPr/>
      </dsp:nvSpPr>
      <dsp:spPr>
        <a:xfrm>
          <a:off x="5974965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5974965" y="1860852"/>
        <a:ext cx="852910" cy="511746"/>
      </dsp:txXfrm>
    </dsp:sp>
    <dsp:sp modelId="{B237278E-2EC5-4A94-AA4B-BEAF2ED48495}">
      <dsp:nvSpPr>
        <dsp:cNvPr id="0" name=""/>
        <dsp:cNvSpPr/>
      </dsp:nvSpPr>
      <dsp:spPr>
        <a:xfrm>
          <a:off x="682787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72679-9EEA-4D3E-9D32-39CA480E1C85}">
      <dsp:nvSpPr>
        <dsp:cNvPr id="0" name=""/>
        <dsp:cNvSpPr/>
      </dsp:nvSpPr>
      <dsp:spPr>
        <a:xfrm>
          <a:off x="7503849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1:30</a:t>
          </a:r>
          <a:r>
            <a:rPr lang="en-AU" sz="1400" kern="1200" dirty="0"/>
            <a:t> exercise</a:t>
          </a:r>
        </a:p>
      </dsp:txBody>
      <dsp:txXfrm>
        <a:off x="7654551" y="1497025"/>
        <a:ext cx="727652" cy="727652"/>
      </dsp:txXfrm>
    </dsp:sp>
    <dsp:sp modelId="{E189952F-BBBF-461B-9555-F3D2DA0AE11D}">
      <dsp:nvSpPr>
        <dsp:cNvPr id="0" name=""/>
        <dsp:cNvSpPr/>
      </dsp:nvSpPr>
      <dsp:spPr>
        <a:xfrm rot="1483451">
          <a:off x="856907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64610-3E60-478A-80B6-511028071E80}">
      <dsp:nvSpPr>
        <dsp:cNvPr id="0" name=""/>
        <dsp:cNvSpPr/>
      </dsp:nvSpPr>
      <dsp:spPr>
        <a:xfrm rot="9316549">
          <a:off x="1015711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81DAA-1F28-445D-AD28-F855B5F7C536}">
      <dsp:nvSpPr>
        <dsp:cNvPr id="0" name=""/>
        <dsp:cNvSpPr/>
      </dsp:nvSpPr>
      <dsp:spPr>
        <a:xfrm>
          <a:off x="908859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58990-377D-4B78-8D53-CD4F209A13A9}">
      <dsp:nvSpPr>
        <dsp:cNvPr id="0" name=""/>
        <dsp:cNvSpPr/>
      </dsp:nvSpPr>
      <dsp:spPr>
        <a:xfrm>
          <a:off x="9208878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9208878" y="1860852"/>
        <a:ext cx="852910" cy="511746"/>
      </dsp:txXfrm>
    </dsp:sp>
    <dsp:sp modelId="{63BDF706-E5EC-482E-B8B6-4B77387DCA66}">
      <dsp:nvSpPr>
        <dsp:cNvPr id="0" name=""/>
        <dsp:cNvSpPr/>
      </dsp:nvSpPr>
      <dsp:spPr>
        <a:xfrm>
          <a:off x="10061789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80EAB-C417-4DE4-AD71-0AF4C8ECD897}">
      <dsp:nvSpPr>
        <dsp:cNvPr id="0" name=""/>
        <dsp:cNvSpPr/>
      </dsp:nvSpPr>
      <dsp:spPr>
        <a:xfrm>
          <a:off x="10737762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2:00</a:t>
          </a:r>
          <a:r>
            <a:rPr lang="en-AU" sz="1400" kern="1200" dirty="0"/>
            <a:t> exercise…</a:t>
          </a:r>
        </a:p>
      </dsp:txBody>
      <dsp:txXfrm>
        <a:off x="10888464" y="1497025"/>
        <a:ext cx="727652" cy="727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3A415-5D68-413B-BA85-D77913752FD1}">
      <dsp:nvSpPr>
        <dsp:cNvPr id="0" name=""/>
        <dsp:cNvSpPr/>
      </dsp:nvSpPr>
      <dsp:spPr>
        <a:xfrm>
          <a:off x="6967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Measure resting heart rate</a:t>
          </a:r>
        </a:p>
      </dsp:txBody>
      <dsp:txXfrm>
        <a:off x="157669" y="1497025"/>
        <a:ext cx="727652" cy="727652"/>
      </dsp:txXfrm>
    </dsp:sp>
    <dsp:sp modelId="{CC2D4B81-91D3-433C-8690-A2D714A185BB}">
      <dsp:nvSpPr>
        <dsp:cNvPr id="0" name=""/>
        <dsp:cNvSpPr/>
      </dsp:nvSpPr>
      <dsp:spPr>
        <a:xfrm>
          <a:off x="1036023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0:30</a:t>
          </a:r>
          <a:r>
            <a:rPr lang="en-AU" sz="1400" kern="1200" dirty="0"/>
            <a:t> exercise</a:t>
          </a:r>
        </a:p>
      </dsp:txBody>
      <dsp:txXfrm>
        <a:off x="1186725" y="1497025"/>
        <a:ext cx="727652" cy="727652"/>
      </dsp:txXfrm>
    </dsp:sp>
    <dsp:sp modelId="{8376B21A-082D-4D09-8B84-2BD7E81390D9}">
      <dsp:nvSpPr>
        <dsp:cNvPr id="0" name=""/>
        <dsp:cNvSpPr/>
      </dsp:nvSpPr>
      <dsp:spPr>
        <a:xfrm rot="1483451">
          <a:off x="210125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F5425-0339-402C-8C18-6407F4185642}">
      <dsp:nvSpPr>
        <dsp:cNvPr id="0" name=""/>
        <dsp:cNvSpPr/>
      </dsp:nvSpPr>
      <dsp:spPr>
        <a:xfrm rot="9316549">
          <a:off x="3689290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A9038-B1AD-4E5F-994A-587335A36719}">
      <dsp:nvSpPr>
        <dsp:cNvPr id="0" name=""/>
        <dsp:cNvSpPr/>
      </dsp:nvSpPr>
      <dsp:spPr>
        <a:xfrm>
          <a:off x="2620770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48A7-9818-4DF3-95A9-39AC080060C2}">
      <dsp:nvSpPr>
        <dsp:cNvPr id="0" name=""/>
        <dsp:cNvSpPr/>
      </dsp:nvSpPr>
      <dsp:spPr>
        <a:xfrm>
          <a:off x="2741052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2741052" y="1860852"/>
        <a:ext cx="852910" cy="511746"/>
      </dsp:txXfrm>
    </dsp:sp>
    <dsp:sp modelId="{E6F8C50F-AA59-479F-B99D-EBE4AB6CF1BC}">
      <dsp:nvSpPr>
        <dsp:cNvPr id="0" name=""/>
        <dsp:cNvSpPr/>
      </dsp:nvSpPr>
      <dsp:spPr>
        <a:xfrm>
          <a:off x="359396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13885-CC3F-4463-AB2D-431ABBC6F9F7}">
      <dsp:nvSpPr>
        <dsp:cNvPr id="0" name=""/>
        <dsp:cNvSpPr/>
      </dsp:nvSpPr>
      <dsp:spPr>
        <a:xfrm>
          <a:off x="4269936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1:00</a:t>
          </a:r>
          <a:r>
            <a:rPr lang="en-AU" sz="1400" kern="1200" dirty="0"/>
            <a:t> exercise</a:t>
          </a:r>
        </a:p>
      </dsp:txBody>
      <dsp:txXfrm>
        <a:off x="4420638" y="1497025"/>
        <a:ext cx="727652" cy="727652"/>
      </dsp:txXfrm>
    </dsp:sp>
    <dsp:sp modelId="{AEC097BE-544C-42D4-90C7-EE277D3B6073}">
      <dsp:nvSpPr>
        <dsp:cNvPr id="0" name=""/>
        <dsp:cNvSpPr/>
      </dsp:nvSpPr>
      <dsp:spPr>
        <a:xfrm rot="1483451">
          <a:off x="533516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3B570-F732-4665-A4C7-73F1CF697C61}">
      <dsp:nvSpPr>
        <dsp:cNvPr id="0" name=""/>
        <dsp:cNvSpPr/>
      </dsp:nvSpPr>
      <dsp:spPr>
        <a:xfrm rot="9316549">
          <a:off x="6923203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3B87B-7082-42F1-BCDA-9C384EC47F70}">
      <dsp:nvSpPr>
        <dsp:cNvPr id="0" name=""/>
        <dsp:cNvSpPr/>
      </dsp:nvSpPr>
      <dsp:spPr>
        <a:xfrm>
          <a:off x="5854683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C7A28-53FC-40AF-8668-0EA395C91432}">
      <dsp:nvSpPr>
        <dsp:cNvPr id="0" name=""/>
        <dsp:cNvSpPr/>
      </dsp:nvSpPr>
      <dsp:spPr>
        <a:xfrm>
          <a:off x="5974965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5974965" y="1860852"/>
        <a:ext cx="852910" cy="511746"/>
      </dsp:txXfrm>
    </dsp:sp>
    <dsp:sp modelId="{B237278E-2EC5-4A94-AA4B-BEAF2ED48495}">
      <dsp:nvSpPr>
        <dsp:cNvPr id="0" name=""/>
        <dsp:cNvSpPr/>
      </dsp:nvSpPr>
      <dsp:spPr>
        <a:xfrm>
          <a:off x="682787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72679-9EEA-4D3E-9D32-39CA480E1C85}">
      <dsp:nvSpPr>
        <dsp:cNvPr id="0" name=""/>
        <dsp:cNvSpPr/>
      </dsp:nvSpPr>
      <dsp:spPr>
        <a:xfrm>
          <a:off x="7503849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1:30</a:t>
          </a:r>
          <a:r>
            <a:rPr lang="en-AU" sz="1400" kern="1200" dirty="0"/>
            <a:t> exercise</a:t>
          </a:r>
        </a:p>
      </dsp:txBody>
      <dsp:txXfrm>
        <a:off x="7654551" y="1497025"/>
        <a:ext cx="727652" cy="727652"/>
      </dsp:txXfrm>
    </dsp:sp>
    <dsp:sp modelId="{E189952F-BBBF-461B-9555-F3D2DA0AE11D}">
      <dsp:nvSpPr>
        <dsp:cNvPr id="0" name=""/>
        <dsp:cNvSpPr/>
      </dsp:nvSpPr>
      <dsp:spPr>
        <a:xfrm rot="1483451">
          <a:off x="856907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64610-3E60-478A-80B6-511028071E80}">
      <dsp:nvSpPr>
        <dsp:cNvPr id="0" name=""/>
        <dsp:cNvSpPr/>
      </dsp:nvSpPr>
      <dsp:spPr>
        <a:xfrm rot="9316549">
          <a:off x="10157116" y="2002861"/>
          <a:ext cx="5444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44475" y="0"/>
              </a:lnTo>
            </a:path>
          </a:pathLst>
        </a:cu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81DAA-1F28-445D-AD28-F855B5F7C536}">
      <dsp:nvSpPr>
        <dsp:cNvPr id="0" name=""/>
        <dsp:cNvSpPr/>
      </dsp:nvSpPr>
      <dsp:spPr>
        <a:xfrm>
          <a:off x="9088596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58990-377D-4B78-8D53-CD4F209A13A9}">
      <dsp:nvSpPr>
        <dsp:cNvPr id="0" name=""/>
        <dsp:cNvSpPr/>
      </dsp:nvSpPr>
      <dsp:spPr>
        <a:xfrm>
          <a:off x="9208878" y="1860852"/>
          <a:ext cx="852910" cy="51174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Rest</a:t>
          </a:r>
        </a:p>
      </dsp:txBody>
      <dsp:txXfrm>
        <a:off x="9208878" y="1860852"/>
        <a:ext cx="852910" cy="511746"/>
      </dsp:txXfrm>
    </dsp:sp>
    <dsp:sp modelId="{63BDF706-E5EC-482E-B8B6-4B77387DCA66}">
      <dsp:nvSpPr>
        <dsp:cNvPr id="0" name=""/>
        <dsp:cNvSpPr/>
      </dsp:nvSpPr>
      <dsp:spPr>
        <a:xfrm>
          <a:off x="10061789" y="2116725"/>
          <a:ext cx="120282" cy="0"/>
        </a:xfrm>
        <a:prstGeom prst="line">
          <a:avLst/>
        </a:prstGeom>
        <a:noFill/>
        <a:ln w="12700" cap="flat" cmpd="sng" algn="ctr">
          <a:solidFill>
            <a:srgbClr val="00B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80EAB-C417-4DE4-AD71-0AF4C8ECD897}">
      <dsp:nvSpPr>
        <dsp:cNvPr id="0" name=""/>
        <dsp:cNvSpPr/>
      </dsp:nvSpPr>
      <dsp:spPr>
        <a:xfrm>
          <a:off x="10737762" y="1346323"/>
          <a:ext cx="1029056" cy="1029056"/>
        </a:xfrm>
        <a:prstGeom prst="ellipse">
          <a:avLst/>
        </a:prstGeom>
        <a:solidFill>
          <a:srgbClr val="00B0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2:00</a:t>
          </a:r>
          <a:r>
            <a:rPr lang="en-AU" sz="1400" kern="1200" dirty="0"/>
            <a:t> exercise…</a:t>
          </a:r>
        </a:p>
      </dsp:txBody>
      <dsp:txXfrm>
        <a:off x="10888464" y="1497025"/>
        <a:ext cx="727652" cy="727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2A876-3D66-4DFF-85D0-03A4AC6FE8E9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D17B6-1E0A-413A-9C19-126A6F0B96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08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794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24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138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561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929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342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39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15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262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0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7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62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A6D96-F482-4DCE-881E-8DF004863A16}" type="datetimeFigureOut">
              <a:rPr lang="en-AU" smtClean="0"/>
              <a:t>4/09/2019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A5C2-1836-4710-A1DA-42D3270504DA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857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98723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Structure of Bones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There are two types of bone tissue: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b="1" dirty="0"/>
              <a:t>Compact </a:t>
            </a:r>
            <a:r>
              <a:rPr lang="en-AU" sz="2700" dirty="0"/>
              <a:t>bone is dense and heavy, for strength.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b="1" dirty="0"/>
              <a:t>Spongy</a:t>
            </a:r>
            <a:r>
              <a:rPr lang="en-AU" sz="2700" dirty="0"/>
              <a:t> bone is porous, which makes it light.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r>
              <a:rPr lang="en-AU" sz="2700" dirty="0"/>
              <a:t>Think, pair, share: How is spongy bone different to compact bone in terms of its </a:t>
            </a:r>
            <a:r>
              <a:rPr lang="en-AU" sz="2700" b="1" dirty="0"/>
              <a:t>structure</a:t>
            </a:r>
            <a:r>
              <a:rPr lang="en-AU" sz="2700" dirty="0"/>
              <a:t>?</a:t>
            </a:r>
          </a:p>
          <a:p>
            <a:endParaRPr lang="en-AU" sz="2700" b="1" dirty="0"/>
          </a:p>
          <a:p>
            <a:r>
              <a:rPr lang="en-AU" sz="2700" dirty="0"/>
              <a:t>Think, pair, share: How is spongy bone different to compact bone in terms of its </a:t>
            </a:r>
            <a:r>
              <a:rPr lang="en-AU" sz="2700" b="1" dirty="0"/>
              <a:t>function</a:t>
            </a:r>
            <a:r>
              <a:rPr lang="en-AU" sz="2700" dirty="0"/>
              <a:t>?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782059" y="157960"/>
          <a:ext cx="2191300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u="none" dirty="0">
                          <a:latin typeface="+mn-lt"/>
                          <a:cs typeface="Arial" panose="020B0604020202020204" pitchFamily="34" charset="0"/>
                        </a:rPr>
                        <a:t>Porous:</a:t>
                      </a:r>
                      <a:r>
                        <a:rPr lang="en-AU" sz="1800" u="none" baseline="0" dirty="0">
                          <a:latin typeface="+mn-lt"/>
                          <a:cs typeface="Arial" panose="020B0604020202020204" pitchFamily="34" charset="0"/>
                        </a:rPr>
                        <a:t>  has many holes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67"/>
          <a:stretch/>
        </p:blipFill>
        <p:spPr>
          <a:xfrm>
            <a:off x="3747851" y="541603"/>
            <a:ext cx="6338155" cy="26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732983"/>
            <a:ext cx="118751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You are now going to plan an investigation to test how your heart rate is affected by the duration of exercise.</a:t>
            </a:r>
          </a:p>
          <a:p>
            <a:endParaRPr lang="en-AU" sz="2800" b="1" dirty="0"/>
          </a:p>
          <a:p>
            <a:r>
              <a:rPr lang="en-AU" sz="2800" dirty="0"/>
              <a:t>You will be required to write and hand in a report on your investigation, which will be assessed.</a:t>
            </a:r>
          </a:p>
          <a:p>
            <a:endParaRPr lang="en-AU" sz="2800" dirty="0"/>
          </a:p>
          <a:p>
            <a:r>
              <a:rPr lang="en-AU" sz="2800" dirty="0"/>
              <a:t>You may plan your investigation and write your report on your device or on paper.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Download the Investigation Planning Sheet from Connect or collect a hard copy now.</a:t>
            </a:r>
          </a:p>
        </p:txBody>
      </p:sp>
    </p:spTree>
    <p:extLst>
      <p:ext uri="{BB962C8B-B14F-4D97-AF65-F5344CB8AC3E}">
        <p14:creationId xmlns:p14="http://schemas.microsoft.com/office/powerpoint/2010/main" val="252953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732983"/>
            <a:ext cx="1187516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You are now going to plan an investigation to test how your heart rate is affected by the duration of exercise.</a:t>
            </a:r>
          </a:p>
          <a:p>
            <a:endParaRPr lang="en-AU" sz="2800" b="1" dirty="0"/>
          </a:p>
          <a:p>
            <a:r>
              <a:rPr lang="en-AU" sz="2800" dirty="0"/>
              <a:t>You are going to conduct an experiment as described below. Pay close attention so that you can write an accurate method for your experiment later on.</a:t>
            </a:r>
          </a:p>
          <a:p>
            <a:endParaRPr lang="en-AU" sz="2800" dirty="0"/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Measure and record your resting heart rate by counting your pulse for 30 seconds and multiplying your count by 2.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Do an exercise of your choice (e.g. running on the spot, doing star jumps) for 30 seconds, then measure and record your heart rate again.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Stop exercising for a few minutes while your heart rate returns to its resting level.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Repeat steps 2 and 3 at least 4 more times, exercising for 30 seconds longer each time.</a:t>
            </a:r>
          </a:p>
        </p:txBody>
      </p:sp>
    </p:spTree>
    <p:extLst>
      <p:ext uri="{BB962C8B-B14F-4D97-AF65-F5344CB8AC3E}">
        <p14:creationId xmlns:p14="http://schemas.microsoft.com/office/powerpoint/2010/main" val="112941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11982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Writing your aim</a:t>
            </a:r>
          </a:p>
          <a:p>
            <a:r>
              <a:rPr lang="en-AU" sz="2800" dirty="0"/>
              <a:t>An aim is a statement of what are you trying to find out in an experiment.</a:t>
            </a:r>
          </a:p>
          <a:p>
            <a:endParaRPr lang="en-AU" sz="2800" dirty="0"/>
          </a:p>
          <a:p>
            <a:r>
              <a:rPr lang="en-AU" sz="2800" dirty="0"/>
              <a:t>Aims usually start with the word ‘To’; for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To find out if…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To discover how…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To investigate the…</a:t>
            </a:r>
          </a:p>
          <a:p>
            <a:endParaRPr lang="en-AU" sz="2800" dirty="0"/>
          </a:p>
          <a:p>
            <a:r>
              <a:rPr lang="en-AU" sz="2800" dirty="0"/>
              <a:t>On your whiteboards, write an aim for this investigation.</a:t>
            </a:r>
          </a:p>
          <a:p>
            <a:endParaRPr lang="en-AU" sz="2800" dirty="0"/>
          </a:p>
          <a:p>
            <a:r>
              <a:rPr lang="en-AU" sz="2800" dirty="0"/>
              <a:t>Before you continue, you need to choose the type of exercise you will do.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5739C3-8DCC-4A71-A257-B3B0C2076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016503"/>
              </p:ext>
            </p:extLst>
          </p:nvPr>
        </p:nvGraphicFramePr>
        <p:xfrm>
          <a:off x="209107" y="4288693"/>
          <a:ext cx="11773786" cy="372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12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732983"/>
            <a:ext cx="119828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Identifying the variables</a:t>
            </a:r>
          </a:p>
          <a:p>
            <a:r>
              <a:rPr lang="en-AU" sz="2800" dirty="0"/>
              <a:t>You need to think about how to make your investigation a fair test.</a:t>
            </a:r>
          </a:p>
          <a:p>
            <a:endParaRPr lang="en-AU" sz="2800" dirty="0"/>
          </a:p>
          <a:p>
            <a:r>
              <a:rPr lang="en-AU" sz="2800" dirty="0"/>
              <a:t>Identify the variables in your investigation: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Independent </a:t>
            </a:r>
            <a:r>
              <a:rPr lang="en-AU" sz="2800" dirty="0"/>
              <a:t>variable (what you are changing)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Dependent</a:t>
            </a:r>
            <a:r>
              <a:rPr lang="en-AU" sz="2800" dirty="0"/>
              <a:t> variable (what you are measuring/observing)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Controlled</a:t>
            </a:r>
            <a:r>
              <a:rPr lang="en-AU" sz="2800" dirty="0"/>
              <a:t> variables (what you need to keep the same) – </a:t>
            </a:r>
            <a:r>
              <a:rPr lang="en-AU" sz="2800" b="1" dirty="0"/>
              <a:t>at least 3</a:t>
            </a:r>
          </a:p>
          <a:p>
            <a:endParaRPr lang="en-AU" sz="2800" b="1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4F6541F-440A-4006-83B6-0420D6D19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531000"/>
              </p:ext>
            </p:extLst>
          </p:nvPr>
        </p:nvGraphicFramePr>
        <p:xfrm>
          <a:off x="209107" y="4288693"/>
          <a:ext cx="11773786" cy="372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32983"/>
            <a:ext cx="119828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Writing your hypothesis</a:t>
            </a:r>
          </a:p>
          <a:p>
            <a:r>
              <a:rPr lang="en-AU" sz="2800" dirty="0"/>
              <a:t>A hypothesis is a </a:t>
            </a:r>
            <a:r>
              <a:rPr lang="en-AU" sz="2800" b="1" dirty="0"/>
              <a:t>testable statement</a:t>
            </a:r>
            <a:r>
              <a:rPr lang="en-AU" sz="2800" dirty="0"/>
              <a:t> describing </a:t>
            </a:r>
            <a:r>
              <a:rPr lang="en-AU" sz="2800" b="1" dirty="0"/>
              <a:t>what you are trying to prove</a:t>
            </a:r>
            <a:r>
              <a:rPr lang="en-AU" sz="2800" dirty="0"/>
              <a:t> with your experiment. 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Your hypothesis is written like a statement of fact, but may or may not be supported by your results.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Do </a:t>
            </a:r>
            <a:r>
              <a:rPr lang="en-AU" sz="2800" b="1" dirty="0"/>
              <a:t>not</a:t>
            </a:r>
            <a:r>
              <a:rPr lang="en-AU" sz="2800" dirty="0"/>
              <a:t> use the word “I” (e.g. “I predict”, “I think”, “I believe”).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Do </a:t>
            </a:r>
            <a:r>
              <a:rPr lang="en-AU" sz="2800" b="1" dirty="0"/>
              <a:t>not</a:t>
            </a:r>
            <a:r>
              <a:rPr lang="en-AU" sz="2800" dirty="0"/>
              <a:t> use the word “will” (e.g. “this will happen”) – you are not writing a prediction.</a:t>
            </a:r>
          </a:p>
          <a:p>
            <a:endParaRPr lang="en-AU" sz="2800" dirty="0"/>
          </a:p>
          <a:p>
            <a:r>
              <a:rPr lang="en-AU" sz="2800" dirty="0"/>
              <a:t>On your whiteboards, write a hypothesis for this experiment.</a:t>
            </a:r>
          </a:p>
          <a:p>
            <a:endParaRPr lang="en-AU" sz="2800" b="1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4C7FFD6-E367-4724-BA37-6E735906B3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531000"/>
              </p:ext>
            </p:extLst>
          </p:nvPr>
        </p:nvGraphicFramePr>
        <p:xfrm>
          <a:off x="209107" y="4288693"/>
          <a:ext cx="11773786" cy="372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732983"/>
            <a:ext cx="119828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List of Equipment</a:t>
            </a:r>
          </a:p>
          <a:p>
            <a:r>
              <a:rPr lang="en-AU" sz="2800" dirty="0"/>
              <a:t>Make a list of all the equipment you will need to use in your investigation.</a:t>
            </a:r>
          </a:p>
          <a:p>
            <a:endParaRPr lang="en-AU" sz="2800" b="1" dirty="0"/>
          </a:p>
          <a:p>
            <a:r>
              <a:rPr lang="en-AU" sz="2800" b="1" dirty="0"/>
              <a:t>Method</a:t>
            </a:r>
          </a:p>
          <a:p>
            <a:r>
              <a:rPr lang="en-AU" sz="2800" dirty="0"/>
              <a:t>Write a method by which you can change one variable and measure its effect on the other.</a:t>
            </a:r>
          </a:p>
          <a:p>
            <a:r>
              <a:rPr lang="en-AU" sz="2800" dirty="0"/>
              <a:t>Be specific with the steps in your method. It’s similar to writing a recipe.</a:t>
            </a:r>
          </a:p>
          <a:p>
            <a:r>
              <a:rPr lang="en-AU" sz="2800" dirty="0"/>
              <a:t>Do </a:t>
            </a:r>
            <a:r>
              <a:rPr lang="en-AU" sz="2800" b="1" dirty="0"/>
              <a:t>not</a:t>
            </a:r>
            <a:r>
              <a:rPr lang="en-AU" sz="2800" dirty="0"/>
              <a:t> refer to a person/people in your method.</a:t>
            </a:r>
          </a:p>
          <a:p>
            <a:endParaRPr lang="en-AU" sz="2800" dirty="0"/>
          </a:p>
          <a:p>
            <a:r>
              <a:rPr lang="en-AU" sz="2800" b="1" dirty="0"/>
              <a:t>Results</a:t>
            </a:r>
          </a:p>
          <a:p>
            <a:r>
              <a:rPr lang="en-AU" sz="2800" dirty="0"/>
              <a:t>Construct a table so that you can record the changes in the variables.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331771-728C-44E6-95BB-C39AF38E4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531000"/>
              </p:ext>
            </p:extLst>
          </p:nvPr>
        </p:nvGraphicFramePr>
        <p:xfrm>
          <a:off x="209107" y="4288693"/>
          <a:ext cx="11773786" cy="3721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647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Components of Blood</a:t>
            </a:r>
          </a:p>
          <a:p>
            <a:pPr eaLnBrk="0" hangingPunct="0">
              <a:spcBef>
                <a:spcPct val="50000"/>
              </a:spcBef>
              <a:buSzPct val="100000"/>
            </a:pPr>
            <a:r>
              <a:rPr lang="en-GB" dirty="0"/>
              <a:t>Blood has four different components.</a:t>
            </a:r>
          </a:p>
          <a:p>
            <a:pPr eaLnBrk="0" hangingPunct="0">
              <a:spcBef>
                <a:spcPct val="50000"/>
              </a:spcBef>
              <a:buSzPct val="100000"/>
            </a:pPr>
            <a:r>
              <a:rPr lang="en-GB" dirty="0"/>
              <a:t>Think, Pair, Share: list the four </a:t>
            </a:r>
            <a:br>
              <a:rPr lang="en-GB" dirty="0"/>
            </a:br>
            <a:r>
              <a:rPr lang="en-GB" dirty="0"/>
              <a:t>components of blood.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66" y="1991049"/>
            <a:ext cx="5550649" cy="42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666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/>
              <a:t>Components of Blood</a:t>
            </a:r>
          </a:p>
          <a:p>
            <a:pPr marL="0" indent="0">
              <a:buNone/>
            </a:pPr>
            <a:r>
              <a:rPr lang="en-AU" dirty="0"/>
              <a:t>On your whiteboard, match the following</a:t>
            </a:r>
            <a:br>
              <a:rPr lang="en-AU" dirty="0"/>
            </a:br>
            <a:r>
              <a:rPr lang="en-AU" dirty="0"/>
              <a:t>blood components to the corresponding </a:t>
            </a:r>
            <a:br>
              <a:rPr lang="en-AU" dirty="0"/>
            </a:br>
            <a:r>
              <a:rPr lang="en-AU" dirty="0"/>
              <a:t>letter on the diagram.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Match the function of the blood </a:t>
            </a:r>
            <a:br>
              <a:rPr lang="en-AU" dirty="0"/>
            </a:br>
            <a:r>
              <a:rPr lang="en-AU" dirty="0"/>
              <a:t>components below.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1    Clots blood</a:t>
            </a:r>
          </a:p>
          <a:p>
            <a:pPr marL="0" indent="0">
              <a:buNone/>
            </a:pPr>
            <a:r>
              <a:rPr lang="en-AU" dirty="0"/>
              <a:t>2    Fights diseases</a:t>
            </a:r>
          </a:p>
          <a:p>
            <a:pPr marL="0" indent="0">
              <a:buNone/>
            </a:pPr>
            <a:r>
              <a:rPr lang="en-AU" dirty="0"/>
              <a:t>3    Carries oxygen</a:t>
            </a:r>
          </a:p>
          <a:p>
            <a:pPr marL="0" indent="0">
              <a:buNone/>
            </a:pPr>
            <a:r>
              <a:rPr lang="en-AU" dirty="0"/>
              <a:t>4    Carries nutrients, wastes, hormones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466" y="1991049"/>
            <a:ext cx="5550649" cy="4250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53404" y="2070562"/>
            <a:ext cx="7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8755" y="4827578"/>
            <a:ext cx="47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3986" y="5560239"/>
            <a:ext cx="57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677872" y="6088427"/>
            <a:ext cx="61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9469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The Heart Contracts and Relaxes</a:t>
            </a:r>
          </a:p>
          <a:p>
            <a:pPr eaLnBrk="0" hangingPunct="0">
              <a:spcBef>
                <a:spcPct val="50000"/>
              </a:spcBef>
              <a:buSzPct val="100000"/>
            </a:pPr>
            <a:r>
              <a:rPr lang="en-GB" dirty="0"/>
              <a:t>The heart beat begins when the heart muscles</a:t>
            </a:r>
            <a:br>
              <a:rPr lang="en-GB" dirty="0"/>
            </a:br>
            <a:r>
              <a:rPr lang="en-GB" dirty="0"/>
              <a:t> </a:t>
            </a:r>
            <a:r>
              <a:rPr lang="en-GB" b="1" dirty="0"/>
              <a:t>relax</a:t>
            </a:r>
            <a:r>
              <a:rPr lang="en-GB" dirty="0"/>
              <a:t> and blood flows into the atria.</a:t>
            </a:r>
          </a:p>
          <a:p>
            <a:pPr eaLnBrk="0" hangingPunct="0">
              <a:spcBef>
                <a:spcPct val="50000"/>
              </a:spcBef>
              <a:buSzPct val="100000"/>
            </a:pPr>
            <a:r>
              <a:rPr lang="en-GB" dirty="0"/>
              <a:t>The atria then contract and the valves </a:t>
            </a:r>
            <a:r>
              <a:rPr lang="en-GB" b="1" dirty="0"/>
              <a:t>open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to allow blood into the ventricles.</a:t>
            </a:r>
          </a:p>
          <a:p>
            <a:pPr eaLnBrk="0" hangingPunct="0">
              <a:spcBef>
                <a:spcPct val="50000"/>
              </a:spcBef>
              <a:buSzPct val="100000"/>
            </a:pPr>
            <a:endParaRPr lang="en-GB" dirty="0"/>
          </a:p>
          <a:p>
            <a:pPr marL="0" indent="0" eaLnBrk="0" hangingPunct="0">
              <a:spcBef>
                <a:spcPct val="50000"/>
              </a:spcBef>
              <a:buSzPct val="100000"/>
              <a:buNone/>
            </a:pPr>
            <a:r>
              <a:rPr lang="en-GB" dirty="0"/>
              <a:t>Think, pair, share:  What happens next?  Which part 		            of the heart contracts, and where is the blood sent?</a:t>
            </a:r>
          </a:p>
          <a:p>
            <a:pPr eaLnBrk="0" hangingPunct="0">
              <a:spcBef>
                <a:spcPct val="50000"/>
              </a:spcBef>
              <a:buSzPct val="100000"/>
            </a:pPr>
            <a:endParaRPr lang="en-GB" dirty="0"/>
          </a:p>
          <a:p>
            <a:pPr eaLnBrk="0" hangingPunct="0">
              <a:spcBef>
                <a:spcPct val="50000"/>
              </a:spcBef>
              <a:buSzPct val="145000"/>
            </a:pPr>
            <a:endParaRPr lang="en-GB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884564" y="112096"/>
            <a:ext cx="5327650" cy="3124200"/>
            <a:chOff x="340" y="528"/>
            <a:chExt cx="3356" cy="1968"/>
          </a:xfrm>
        </p:grpSpPr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104" y="624"/>
              <a:ext cx="1440" cy="1872"/>
              <a:chOff x="1681" y="864"/>
              <a:chExt cx="2016" cy="2447"/>
            </a:xfrm>
          </p:grpSpPr>
          <p:sp>
            <p:nvSpPr>
              <p:cNvPr id="10" name="Freeform 23"/>
              <p:cNvSpPr>
                <a:spLocks/>
              </p:cNvSpPr>
              <p:nvPr/>
            </p:nvSpPr>
            <p:spPr bwMode="auto">
              <a:xfrm>
                <a:off x="3044" y="1200"/>
                <a:ext cx="602" cy="731"/>
              </a:xfrm>
              <a:custGeom>
                <a:avLst/>
                <a:gdLst>
                  <a:gd name="T0" fmla="*/ 76 w 602"/>
                  <a:gd name="T1" fmla="*/ 159 h 781"/>
                  <a:gd name="T2" fmla="*/ 0 w 602"/>
                  <a:gd name="T3" fmla="*/ 214 h 781"/>
                  <a:gd name="T4" fmla="*/ 11 w 602"/>
                  <a:gd name="T5" fmla="*/ 345 h 781"/>
                  <a:gd name="T6" fmla="*/ 87 w 602"/>
                  <a:gd name="T7" fmla="*/ 585 h 781"/>
                  <a:gd name="T8" fmla="*/ 120 w 602"/>
                  <a:gd name="T9" fmla="*/ 650 h 781"/>
                  <a:gd name="T10" fmla="*/ 185 w 602"/>
                  <a:gd name="T11" fmla="*/ 694 h 781"/>
                  <a:gd name="T12" fmla="*/ 251 w 602"/>
                  <a:gd name="T13" fmla="*/ 781 h 781"/>
                  <a:gd name="T14" fmla="*/ 327 w 602"/>
                  <a:gd name="T15" fmla="*/ 770 h 781"/>
                  <a:gd name="T16" fmla="*/ 458 w 602"/>
                  <a:gd name="T17" fmla="*/ 585 h 781"/>
                  <a:gd name="T18" fmla="*/ 501 w 602"/>
                  <a:gd name="T19" fmla="*/ 530 h 781"/>
                  <a:gd name="T20" fmla="*/ 556 w 602"/>
                  <a:gd name="T21" fmla="*/ 475 h 781"/>
                  <a:gd name="T22" fmla="*/ 600 w 602"/>
                  <a:gd name="T23" fmla="*/ 225 h 781"/>
                  <a:gd name="T24" fmla="*/ 523 w 602"/>
                  <a:gd name="T25" fmla="*/ 61 h 781"/>
                  <a:gd name="T26" fmla="*/ 261 w 602"/>
                  <a:gd name="T27" fmla="*/ 39 h 781"/>
                  <a:gd name="T28" fmla="*/ 196 w 602"/>
                  <a:gd name="T29" fmla="*/ 61 h 781"/>
                  <a:gd name="T30" fmla="*/ 163 w 602"/>
                  <a:gd name="T31" fmla="*/ 72 h 781"/>
                  <a:gd name="T32" fmla="*/ 98 w 602"/>
                  <a:gd name="T33" fmla="*/ 115 h 781"/>
                  <a:gd name="T34" fmla="*/ 76 w 602"/>
                  <a:gd name="T35" fmla="*/ 159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2" h="781">
                    <a:moveTo>
                      <a:pt x="76" y="159"/>
                    </a:moveTo>
                    <a:cubicBezTo>
                      <a:pt x="0" y="185"/>
                      <a:pt x="18" y="159"/>
                      <a:pt x="0" y="214"/>
                    </a:cubicBezTo>
                    <a:cubicBezTo>
                      <a:pt x="4" y="258"/>
                      <a:pt x="4" y="302"/>
                      <a:pt x="11" y="345"/>
                    </a:cubicBezTo>
                    <a:cubicBezTo>
                      <a:pt x="24" y="422"/>
                      <a:pt x="62" y="512"/>
                      <a:pt x="87" y="585"/>
                    </a:cubicBezTo>
                    <a:cubicBezTo>
                      <a:pt x="95" y="608"/>
                      <a:pt x="101" y="633"/>
                      <a:pt x="120" y="650"/>
                    </a:cubicBezTo>
                    <a:cubicBezTo>
                      <a:pt x="140" y="667"/>
                      <a:pt x="185" y="694"/>
                      <a:pt x="185" y="694"/>
                    </a:cubicBezTo>
                    <a:cubicBezTo>
                      <a:pt x="199" y="735"/>
                      <a:pt x="227" y="745"/>
                      <a:pt x="251" y="781"/>
                    </a:cubicBezTo>
                    <a:cubicBezTo>
                      <a:pt x="276" y="777"/>
                      <a:pt x="303" y="777"/>
                      <a:pt x="327" y="770"/>
                    </a:cubicBezTo>
                    <a:cubicBezTo>
                      <a:pt x="397" y="749"/>
                      <a:pt x="420" y="640"/>
                      <a:pt x="458" y="585"/>
                    </a:cubicBezTo>
                    <a:cubicBezTo>
                      <a:pt x="479" y="521"/>
                      <a:pt x="453" y="579"/>
                      <a:pt x="501" y="530"/>
                    </a:cubicBezTo>
                    <a:cubicBezTo>
                      <a:pt x="570" y="459"/>
                      <a:pt x="472" y="531"/>
                      <a:pt x="556" y="475"/>
                    </a:cubicBezTo>
                    <a:cubicBezTo>
                      <a:pt x="602" y="408"/>
                      <a:pt x="593" y="303"/>
                      <a:pt x="600" y="225"/>
                    </a:cubicBezTo>
                    <a:cubicBezTo>
                      <a:pt x="586" y="155"/>
                      <a:pt x="600" y="87"/>
                      <a:pt x="523" y="61"/>
                    </a:cubicBezTo>
                    <a:cubicBezTo>
                      <a:pt x="434" y="0"/>
                      <a:pt x="400" y="31"/>
                      <a:pt x="261" y="39"/>
                    </a:cubicBezTo>
                    <a:cubicBezTo>
                      <a:pt x="239" y="46"/>
                      <a:pt x="218" y="54"/>
                      <a:pt x="196" y="61"/>
                    </a:cubicBezTo>
                    <a:cubicBezTo>
                      <a:pt x="185" y="65"/>
                      <a:pt x="163" y="72"/>
                      <a:pt x="163" y="72"/>
                    </a:cubicBezTo>
                    <a:cubicBezTo>
                      <a:pt x="141" y="86"/>
                      <a:pt x="120" y="101"/>
                      <a:pt x="98" y="115"/>
                    </a:cubicBezTo>
                    <a:cubicBezTo>
                      <a:pt x="58" y="141"/>
                      <a:pt x="59" y="125"/>
                      <a:pt x="76" y="159"/>
                    </a:cubicBez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11" name="Freeform 24"/>
              <p:cNvSpPr>
                <a:spLocks/>
              </p:cNvSpPr>
              <p:nvPr/>
            </p:nvSpPr>
            <p:spPr bwMode="auto">
              <a:xfrm>
                <a:off x="1735" y="1388"/>
                <a:ext cx="512" cy="653"/>
              </a:xfrm>
              <a:custGeom>
                <a:avLst/>
                <a:gdLst>
                  <a:gd name="T0" fmla="*/ 0 w 512"/>
                  <a:gd name="T1" fmla="*/ 227 h 653"/>
                  <a:gd name="T2" fmla="*/ 98 w 512"/>
                  <a:gd name="T3" fmla="*/ 456 h 653"/>
                  <a:gd name="T4" fmla="*/ 120 w 512"/>
                  <a:gd name="T5" fmla="*/ 488 h 653"/>
                  <a:gd name="T6" fmla="*/ 185 w 512"/>
                  <a:gd name="T7" fmla="*/ 532 h 653"/>
                  <a:gd name="T8" fmla="*/ 240 w 512"/>
                  <a:gd name="T9" fmla="*/ 576 h 653"/>
                  <a:gd name="T10" fmla="*/ 261 w 512"/>
                  <a:gd name="T11" fmla="*/ 608 h 653"/>
                  <a:gd name="T12" fmla="*/ 294 w 512"/>
                  <a:gd name="T13" fmla="*/ 630 h 653"/>
                  <a:gd name="T14" fmla="*/ 403 w 512"/>
                  <a:gd name="T15" fmla="*/ 554 h 653"/>
                  <a:gd name="T16" fmla="*/ 469 w 512"/>
                  <a:gd name="T17" fmla="*/ 510 h 653"/>
                  <a:gd name="T18" fmla="*/ 512 w 512"/>
                  <a:gd name="T19" fmla="*/ 401 h 653"/>
                  <a:gd name="T20" fmla="*/ 403 w 512"/>
                  <a:gd name="T21" fmla="*/ 107 h 653"/>
                  <a:gd name="T22" fmla="*/ 272 w 512"/>
                  <a:gd name="T23" fmla="*/ 41 h 653"/>
                  <a:gd name="T24" fmla="*/ 130 w 512"/>
                  <a:gd name="T25" fmla="*/ 30 h 653"/>
                  <a:gd name="T26" fmla="*/ 65 w 512"/>
                  <a:gd name="T27" fmla="*/ 74 h 653"/>
                  <a:gd name="T28" fmla="*/ 0 w 512"/>
                  <a:gd name="T29" fmla="*/ 227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2" h="653">
                    <a:moveTo>
                      <a:pt x="0" y="227"/>
                    </a:moveTo>
                    <a:cubicBezTo>
                      <a:pt x="11" y="314"/>
                      <a:pt x="21" y="405"/>
                      <a:pt x="98" y="456"/>
                    </a:cubicBezTo>
                    <a:cubicBezTo>
                      <a:pt x="105" y="467"/>
                      <a:pt x="110" y="479"/>
                      <a:pt x="120" y="488"/>
                    </a:cubicBezTo>
                    <a:cubicBezTo>
                      <a:pt x="140" y="505"/>
                      <a:pt x="185" y="532"/>
                      <a:pt x="185" y="532"/>
                    </a:cubicBezTo>
                    <a:cubicBezTo>
                      <a:pt x="248" y="626"/>
                      <a:pt x="164" y="516"/>
                      <a:pt x="240" y="576"/>
                    </a:cubicBezTo>
                    <a:cubicBezTo>
                      <a:pt x="250" y="584"/>
                      <a:pt x="252" y="599"/>
                      <a:pt x="261" y="608"/>
                    </a:cubicBezTo>
                    <a:cubicBezTo>
                      <a:pt x="270" y="617"/>
                      <a:pt x="283" y="623"/>
                      <a:pt x="294" y="630"/>
                    </a:cubicBezTo>
                    <a:cubicBezTo>
                      <a:pt x="466" y="601"/>
                      <a:pt x="254" y="653"/>
                      <a:pt x="403" y="554"/>
                    </a:cubicBezTo>
                    <a:cubicBezTo>
                      <a:pt x="425" y="539"/>
                      <a:pt x="469" y="510"/>
                      <a:pt x="469" y="510"/>
                    </a:cubicBezTo>
                    <a:cubicBezTo>
                      <a:pt x="493" y="473"/>
                      <a:pt x="501" y="444"/>
                      <a:pt x="512" y="401"/>
                    </a:cubicBezTo>
                    <a:cubicBezTo>
                      <a:pt x="499" y="282"/>
                      <a:pt x="470" y="205"/>
                      <a:pt x="403" y="107"/>
                    </a:cubicBezTo>
                    <a:cubicBezTo>
                      <a:pt x="391" y="89"/>
                      <a:pt x="295" y="49"/>
                      <a:pt x="272" y="41"/>
                    </a:cubicBezTo>
                    <a:cubicBezTo>
                      <a:pt x="219" y="4"/>
                      <a:pt x="227" y="0"/>
                      <a:pt x="130" y="30"/>
                    </a:cubicBezTo>
                    <a:cubicBezTo>
                      <a:pt x="105" y="38"/>
                      <a:pt x="65" y="74"/>
                      <a:pt x="65" y="74"/>
                    </a:cubicBezTo>
                    <a:cubicBezTo>
                      <a:pt x="31" y="124"/>
                      <a:pt x="0" y="164"/>
                      <a:pt x="0" y="227"/>
                    </a:cubicBez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12" name="Freeform 25"/>
              <p:cNvSpPr>
                <a:spLocks/>
              </p:cNvSpPr>
              <p:nvPr/>
            </p:nvSpPr>
            <p:spPr bwMode="auto">
              <a:xfrm>
                <a:off x="1681" y="1127"/>
                <a:ext cx="2016" cy="2184"/>
              </a:xfrm>
              <a:custGeom>
                <a:avLst/>
                <a:gdLst>
                  <a:gd name="T0" fmla="*/ 68 w 2381"/>
                  <a:gd name="T1" fmla="*/ 799 h 2184"/>
                  <a:gd name="T2" fmla="*/ 297 w 2381"/>
                  <a:gd name="T3" fmla="*/ 1464 h 2184"/>
                  <a:gd name="T4" fmla="*/ 570 w 2381"/>
                  <a:gd name="T5" fmla="*/ 1824 h 2184"/>
                  <a:gd name="T6" fmla="*/ 679 w 2381"/>
                  <a:gd name="T7" fmla="*/ 1966 h 2184"/>
                  <a:gd name="T8" fmla="*/ 876 w 2381"/>
                  <a:gd name="T9" fmla="*/ 2097 h 2184"/>
                  <a:gd name="T10" fmla="*/ 1072 w 2381"/>
                  <a:gd name="T11" fmla="*/ 2162 h 2184"/>
                  <a:gd name="T12" fmla="*/ 1410 w 2381"/>
                  <a:gd name="T13" fmla="*/ 2086 h 2184"/>
                  <a:gd name="T14" fmla="*/ 1497 w 2381"/>
                  <a:gd name="T15" fmla="*/ 2009 h 2184"/>
                  <a:gd name="T16" fmla="*/ 1737 w 2381"/>
                  <a:gd name="T17" fmla="*/ 1639 h 2184"/>
                  <a:gd name="T18" fmla="*/ 1977 w 2381"/>
                  <a:gd name="T19" fmla="*/ 1235 h 2184"/>
                  <a:gd name="T20" fmla="*/ 2087 w 2381"/>
                  <a:gd name="T21" fmla="*/ 1039 h 2184"/>
                  <a:gd name="T22" fmla="*/ 2152 w 2381"/>
                  <a:gd name="T23" fmla="*/ 809 h 2184"/>
                  <a:gd name="T24" fmla="*/ 2283 w 2381"/>
                  <a:gd name="T25" fmla="*/ 668 h 2184"/>
                  <a:gd name="T26" fmla="*/ 2370 w 2381"/>
                  <a:gd name="T27" fmla="*/ 439 h 2184"/>
                  <a:gd name="T28" fmla="*/ 2185 w 2381"/>
                  <a:gd name="T29" fmla="*/ 449 h 2184"/>
                  <a:gd name="T30" fmla="*/ 1999 w 2381"/>
                  <a:gd name="T31" fmla="*/ 635 h 2184"/>
                  <a:gd name="T32" fmla="*/ 1945 w 2381"/>
                  <a:gd name="T33" fmla="*/ 799 h 2184"/>
                  <a:gd name="T34" fmla="*/ 1999 w 2381"/>
                  <a:gd name="T35" fmla="*/ 886 h 2184"/>
                  <a:gd name="T36" fmla="*/ 1781 w 2381"/>
                  <a:gd name="T37" fmla="*/ 1039 h 2184"/>
                  <a:gd name="T38" fmla="*/ 1716 w 2381"/>
                  <a:gd name="T39" fmla="*/ 1126 h 2184"/>
                  <a:gd name="T40" fmla="*/ 1519 w 2381"/>
                  <a:gd name="T41" fmla="*/ 1409 h 2184"/>
                  <a:gd name="T42" fmla="*/ 1334 w 2381"/>
                  <a:gd name="T43" fmla="*/ 1715 h 2184"/>
                  <a:gd name="T44" fmla="*/ 1214 w 2381"/>
                  <a:gd name="T45" fmla="*/ 1759 h 2184"/>
                  <a:gd name="T46" fmla="*/ 1127 w 2381"/>
                  <a:gd name="T47" fmla="*/ 1213 h 2184"/>
                  <a:gd name="T48" fmla="*/ 1290 w 2381"/>
                  <a:gd name="T49" fmla="*/ 460 h 2184"/>
                  <a:gd name="T50" fmla="*/ 1257 w 2381"/>
                  <a:gd name="T51" fmla="*/ 46 h 2184"/>
                  <a:gd name="T52" fmla="*/ 1137 w 2381"/>
                  <a:gd name="T53" fmla="*/ 242 h 2184"/>
                  <a:gd name="T54" fmla="*/ 1061 w 2381"/>
                  <a:gd name="T55" fmla="*/ 439 h 2184"/>
                  <a:gd name="T56" fmla="*/ 876 w 2381"/>
                  <a:gd name="T57" fmla="*/ 57 h 2184"/>
                  <a:gd name="T58" fmla="*/ 941 w 2381"/>
                  <a:gd name="T59" fmla="*/ 231 h 2184"/>
                  <a:gd name="T60" fmla="*/ 908 w 2381"/>
                  <a:gd name="T61" fmla="*/ 449 h 2184"/>
                  <a:gd name="T62" fmla="*/ 1007 w 2381"/>
                  <a:gd name="T63" fmla="*/ 831 h 2184"/>
                  <a:gd name="T64" fmla="*/ 1061 w 2381"/>
                  <a:gd name="T65" fmla="*/ 1366 h 2184"/>
                  <a:gd name="T66" fmla="*/ 865 w 2381"/>
                  <a:gd name="T67" fmla="*/ 1671 h 2184"/>
                  <a:gd name="T68" fmla="*/ 647 w 2381"/>
                  <a:gd name="T69" fmla="*/ 1453 h 2184"/>
                  <a:gd name="T70" fmla="*/ 483 w 2381"/>
                  <a:gd name="T71" fmla="*/ 1366 h 2184"/>
                  <a:gd name="T72" fmla="*/ 417 w 2381"/>
                  <a:gd name="T73" fmla="*/ 1268 h 2184"/>
                  <a:gd name="T74" fmla="*/ 254 w 2381"/>
                  <a:gd name="T75" fmla="*/ 973 h 2184"/>
                  <a:gd name="T76" fmla="*/ 396 w 2381"/>
                  <a:gd name="T77" fmla="*/ 929 h 2184"/>
                  <a:gd name="T78" fmla="*/ 232 w 2381"/>
                  <a:gd name="T79" fmla="*/ 711 h 2184"/>
                  <a:gd name="T80" fmla="*/ 145 w 2381"/>
                  <a:gd name="T81" fmla="*/ 602 h 2184"/>
                  <a:gd name="T82" fmla="*/ 90 w 2381"/>
                  <a:gd name="T83" fmla="*/ 373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81" h="2184">
                    <a:moveTo>
                      <a:pt x="36" y="417"/>
                    </a:moveTo>
                    <a:cubicBezTo>
                      <a:pt x="17" y="472"/>
                      <a:pt x="10" y="521"/>
                      <a:pt x="3" y="580"/>
                    </a:cubicBezTo>
                    <a:cubicBezTo>
                      <a:pt x="10" y="656"/>
                      <a:pt x="0" y="752"/>
                      <a:pt x="68" y="799"/>
                    </a:cubicBezTo>
                    <a:cubicBezTo>
                      <a:pt x="83" y="821"/>
                      <a:pt x="97" y="842"/>
                      <a:pt x="112" y="864"/>
                    </a:cubicBezTo>
                    <a:cubicBezTo>
                      <a:pt x="119" y="875"/>
                      <a:pt x="134" y="897"/>
                      <a:pt x="134" y="897"/>
                    </a:cubicBezTo>
                    <a:cubicBezTo>
                      <a:pt x="158" y="1089"/>
                      <a:pt x="213" y="1290"/>
                      <a:pt x="297" y="1464"/>
                    </a:cubicBezTo>
                    <a:cubicBezTo>
                      <a:pt x="336" y="1545"/>
                      <a:pt x="373" y="1631"/>
                      <a:pt x="450" y="1682"/>
                    </a:cubicBezTo>
                    <a:cubicBezTo>
                      <a:pt x="501" y="1759"/>
                      <a:pt x="472" y="1734"/>
                      <a:pt x="527" y="1769"/>
                    </a:cubicBezTo>
                    <a:cubicBezTo>
                      <a:pt x="551" y="1849"/>
                      <a:pt x="515" y="1756"/>
                      <a:pt x="570" y="1824"/>
                    </a:cubicBezTo>
                    <a:cubicBezTo>
                      <a:pt x="631" y="1900"/>
                      <a:pt x="519" y="1816"/>
                      <a:pt x="614" y="1879"/>
                    </a:cubicBezTo>
                    <a:cubicBezTo>
                      <a:pt x="636" y="1942"/>
                      <a:pt x="608" y="1884"/>
                      <a:pt x="657" y="1933"/>
                    </a:cubicBezTo>
                    <a:cubicBezTo>
                      <a:pt x="666" y="1942"/>
                      <a:pt x="669" y="1957"/>
                      <a:pt x="679" y="1966"/>
                    </a:cubicBezTo>
                    <a:cubicBezTo>
                      <a:pt x="797" y="2068"/>
                      <a:pt x="702" y="1978"/>
                      <a:pt x="777" y="2020"/>
                    </a:cubicBezTo>
                    <a:cubicBezTo>
                      <a:pt x="800" y="2033"/>
                      <a:pt x="824" y="2045"/>
                      <a:pt x="843" y="2064"/>
                    </a:cubicBezTo>
                    <a:cubicBezTo>
                      <a:pt x="854" y="2075"/>
                      <a:pt x="862" y="2089"/>
                      <a:pt x="876" y="2097"/>
                    </a:cubicBezTo>
                    <a:cubicBezTo>
                      <a:pt x="896" y="2108"/>
                      <a:pt x="919" y="2112"/>
                      <a:pt x="941" y="2119"/>
                    </a:cubicBezTo>
                    <a:cubicBezTo>
                      <a:pt x="974" y="2130"/>
                      <a:pt x="1006" y="2140"/>
                      <a:pt x="1039" y="2151"/>
                    </a:cubicBezTo>
                    <a:cubicBezTo>
                      <a:pt x="1050" y="2155"/>
                      <a:pt x="1061" y="2158"/>
                      <a:pt x="1072" y="2162"/>
                    </a:cubicBezTo>
                    <a:cubicBezTo>
                      <a:pt x="1083" y="2166"/>
                      <a:pt x="1105" y="2173"/>
                      <a:pt x="1105" y="2173"/>
                    </a:cubicBezTo>
                    <a:cubicBezTo>
                      <a:pt x="1174" y="2169"/>
                      <a:pt x="1251" y="2184"/>
                      <a:pt x="1312" y="2151"/>
                    </a:cubicBezTo>
                    <a:cubicBezTo>
                      <a:pt x="1315" y="2149"/>
                      <a:pt x="1392" y="2098"/>
                      <a:pt x="1410" y="2086"/>
                    </a:cubicBezTo>
                    <a:cubicBezTo>
                      <a:pt x="1421" y="2079"/>
                      <a:pt x="1443" y="2064"/>
                      <a:pt x="1443" y="2064"/>
                    </a:cubicBezTo>
                    <a:cubicBezTo>
                      <a:pt x="1450" y="2053"/>
                      <a:pt x="1456" y="2040"/>
                      <a:pt x="1465" y="2031"/>
                    </a:cubicBezTo>
                    <a:cubicBezTo>
                      <a:pt x="1474" y="2022"/>
                      <a:pt x="1490" y="2020"/>
                      <a:pt x="1497" y="2009"/>
                    </a:cubicBezTo>
                    <a:cubicBezTo>
                      <a:pt x="1519" y="1973"/>
                      <a:pt x="1509" y="1939"/>
                      <a:pt x="1541" y="1911"/>
                    </a:cubicBezTo>
                    <a:cubicBezTo>
                      <a:pt x="1561" y="1894"/>
                      <a:pt x="1607" y="1868"/>
                      <a:pt x="1607" y="1868"/>
                    </a:cubicBezTo>
                    <a:cubicBezTo>
                      <a:pt x="1655" y="1794"/>
                      <a:pt x="1702" y="1719"/>
                      <a:pt x="1737" y="1639"/>
                    </a:cubicBezTo>
                    <a:cubicBezTo>
                      <a:pt x="1774" y="1554"/>
                      <a:pt x="1774" y="1442"/>
                      <a:pt x="1857" y="1388"/>
                    </a:cubicBezTo>
                    <a:cubicBezTo>
                      <a:pt x="1881" y="1315"/>
                      <a:pt x="1848" y="1393"/>
                      <a:pt x="1901" y="1333"/>
                    </a:cubicBezTo>
                    <a:cubicBezTo>
                      <a:pt x="1928" y="1302"/>
                      <a:pt x="1952" y="1268"/>
                      <a:pt x="1977" y="1235"/>
                    </a:cubicBezTo>
                    <a:cubicBezTo>
                      <a:pt x="1993" y="1214"/>
                      <a:pt x="2006" y="1191"/>
                      <a:pt x="2021" y="1169"/>
                    </a:cubicBezTo>
                    <a:cubicBezTo>
                      <a:pt x="2028" y="1158"/>
                      <a:pt x="2043" y="1137"/>
                      <a:pt x="2043" y="1137"/>
                    </a:cubicBezTo>
                    <a:cubicBezTo>
                      <a:pt x="2069" y="1059"/>
                      <a:pt x="2052" y="1090"/>
                      <a:pt x="2087" y="1039"/>
                    </a:cubicBezTo>
                    <a:cubicBezTo>
                      <a:pt x="2118" y="938"/>
                      <a:pt x="2071" y="1079"/>
                      <a:pt x="2119" y="973"/>
                    </a:cubicBezTo>
                    <a:cubicBezTo>
                      <a:pt x="2128" y="952"/>
                      <a:pt x="2141" y="908"/>
                      <a:pt x="2141" y="908"/>
                    </a:cubicBezTo>
                    <a:cubicBezTo>
                      <a:pt x="2145" y="875"/>
                      <a:pt x="2136" y="838"/>
                      <a:pt x="2152" y="809"/>
                    </a:cubicBezTo>
                    <a:cubicBezTo>
                      <a:pt x="2164" y="786"/>
                      <a:pt x="2217" y="766"/>
                      <a:pt x="2217" y="766"/>
                    </a:cubicBezTo>
                    <a:cubicBezTo>
                      <a:pt x="2232" y="744"/>
                      <a:pt x="2246" y="722"/>
                      <a:pt x="2261" y="700"/>
                    </a:cubicBezTo>
                    <a:cubicBezTo>
                      <a:pt x="2268" y="689"/>
                      <a:pt x="2283" y="668"/>
                      <a:pt x="2283" y="668"/>
                    </a:cubicBezTo>
                    <a:cubicBezTo>
                      <a:pt x="2309" y="589"/>
                      <a:pt x="2292" y="621"/>
                      <a:pt x="2327" y="569"/>
                    </a:cubicBezTo>
                    <a:cubicBezTo>
                      <a:pt x="2340" y="529"/>
                      <a:pt x="2347" y="507"/>
                      <a:pt x="2359" y="471"/>
                    </a:cubicBezTo>
                    <a:cubicBezTo>
                      <a:pt x="2363" y="460"/>
                      <a:pt x="2366" y="450"/>
                      <a:pt x="2370" y="439"/>
                    </a:cubicBezTo>
                    <a:cubicBezTo>
                      <a:pt x="2374" y="428"/>
                      <a:pt x="2381" y="406"/>
                      <a:pt x="2381" y="406"/>
                    </a:cubicBezTo>
                    <a:cubicBezTo>
                      <a:pt x="2368" y="306"/>
                      <a:pt x="2337" y="197"/>
                      <a:pt x="2305" y="100"/>
                    </a:cubicBezTo>
                    <a:cubicBezTo>
                      <a:pt x="2219" y="228"/>
                      <a:pt x="2334" y="351"/>
                      <a:pt x="2185" y="449"/>
                    </a:cubicBezTo>
                    <a:cubicBezTo>
                      <a:pt x="2126" y="537"/>
                      <a:pt x="2203" y="431"/>
                      <a:pt x="2130" y="504"/>
                    </a:cubicBezTo>
                    <a:cubicBezTo>
                      <a:pt x="2080" y="554"/>
                      <a:pt x="2139" y="526"/>
                      <a:pt x="2076" y="548"/>
                    </a:cubicBezTo>
                    <a:cubicBezTo>
                      <a:pt x="2025" y="624"/>
                      <a:pt x="2054" y="598"/>
                      <a:pt x="1999" y="635"/>
                    </a:cubicBezTo>
                    <a:cubicBezTo>
                      <a:pt x="1975" y="706"/>
                      <a:pt x="1921" y="769"/>
                      <a:pt x="1879" y="831"/>
                    </a:cubicBezTo>
                    <a:cubicBezTo>
                      <a:pt x="1872" y="841"/>
                      <a:pt x="1902" y="825"/>
                      <a:pt x="1912" y="820"/>
                    </a:cubicBezTo>
                    <a:cubicBezTo>
                      <a:pt x="1924" y="814"/>
                      <a:pt x="1934" y="806"/>
                      <a:pt x="1945" y="799"/>
                    </a:cubicBezTo>
                    <a:cubicBezTo>
                      <a:pt x="1974" y="802"/>
                      <a:pt x="2005" y="797"/>
                      <a:pt x="2032" y="809"/>
                    </a:cubicBezTo>
                    <a:cubicBezTo>
                      <a:pt x="2052" y="818"/>
                      <a:pt x="2041" y="866"/>
                      <a:pt x="2032" y="875"/>
                    </a:cubicBezTo>
                    <a:cubicBezTo>
                      <a:pt x="2024" y="883"/>
                      <a:pt x="2010" y="882"/>
                      <a:pt x="1999" y="886"/>
                    </a:cubicBezTo>
                    <a:cubicBezTo>
                      <a:pt x="1962" y="941"/>
                      <a:pt x="1902" y="958"/>
                      <a:pt x="1847" y="995"/>
                    </a:cubicBezTo>
                    <a:cubicBezTo>
                      <a:pt x="1836" y="1002"/>
                      <a:pt x="1825" y="1010"/>
                      <a:pt x="1814" y="1017"/>
                    </a:cubicBezTo>
                    <a:cubicBezTo>
                      <a:pt x="1803" y="1024"/>
                      <a:pt x="1781" y="1039"/>
                      <a:pt x="1781" y="1039"/>
                    </a:cubicBezTo>
                    <a:cubicBezTo>
                      <a:pt x="1774" y="1050"/>
                      <a:pt x="1768" y="1062"/>
                      <a:pt x="1759" y="1071"/>
                    </a:cubicBezTo>
                    <a:cubicBezTo>
                      <a:pt x="1750" y="1080"/>
                      <a:pt x="1735" y="1083"/>
                      <a:pt x="1727" y="1093"/>
                    </a:cubicBezTo>
                    <a:cubicBezTo>
                      <a:pt x="1720" y="1102"/>
                      <a:pt x="1721" y="1116"/>
                      <a:pt x="1716" y="1126"/>
                    </a:cubicBezTo>
                    <a:cubicBezTo>
                      <a:pt x="1687" y="1183"/>
                      <a:pt x="1661" y="1242"/>
                      <a:pt x="1607" y="1279"/>
                    </a:cubicBezTo>
                    <a:cubicBezTo>
                      <a:pt x="1589" y="1306"/>
                      <a:pt x="1561" y="1347"/>
                      <a:pt x="1541" y="1377"/>
                    </a:cubicBezTo>
                    <a:cubicBezTo>
                      <a:pt x="1534" y="1388"/>
                      <a:pt x="1519" y="1409"/>
                      <a:pt x="1519" y="1409"/>
                    </a:cubicBezTo>
                    <a:cubicBezTo>
                      <a:pt x="1480" y="1526"/>
                      <a:pt x="1541" y="1352"/>
                      <a:pt x="1487" y="1475"/>
                    </a:cubicBezTo>
                    <a:cubicBezTo>
                      <a:pt x="1454" y="1549"/>
                      <a:pt x="1451" y="1613"/>
                      <a:pt x="1377" y="1660"/>
                    </a:cubicBezTo>
                    <a:cubicBezTo>
                      <a:pt x="1358" y="1723"/>
                      <a:pt x="1383" y="1666"/>
                      <a:pt x="1334" y="1715"/>
                    </a:cubicBezTo>
                    <a:cubicBezTo>
                      <a:pt x="1325" y="1724"/>
                      <a:pt x="1323" y="1741"/>
                      <a:pt x="1312" y="1748"/>
                    </a:cubicBezTo>
                    <a:cubicBezTo>
                      <a:pt x="1293" y="1760"/>
                      <a:pt x="1247" y="1769"/>
                      <a:pt x="1247" y="1769"/>
                    </a:cubicBezTo>
                    <a:cubicBezTo>
                      <a:pt x="1236" y="1766"/>
                      <a:pt x="1222" y="1767"/>
                      <a:pt x="1214" y="1759"/>
                    </a:cubicBezTo>
                    <a:cubicBezTo>
                      <a:pt x="1206" y="1751"/>
                      <a:pt x="1204" y="1738"/>
                      <a:pt x="1203" y="1726"/>
                    </a:cubicBezTo>
                    <a:cubicBezTo>
                      <a:pt x="1196" y="1624"/>
                      <a:pt x="1201" y="1522"/>
                      <a:pt x="1192" y="1420"/>
                    </a:cubicBezTo>
                    <a:cubicBezTo>
                      <a:pt x="1186" y="1353"/>
                      <a:pt x="1142" y="1280"/>
                      <a:pt x="1127" y="1213"/>
                    </a:cubicBezTo>
                    <a:cubicBezTo>
                      <a:pt x="1142" y="1064"/>
                      <a:pt x="1165" y="915"/>
                      <a:pt x="1181" y="766"/>
                    </a:cubicBezTo>
                    <a:cubicBezTo>
                      <a:pt x="1203" y="553"/>
                      <a:pt x="1183" y="629"/>
                      <a:pt x="1225" y="504"/>
                    </a:cubicBezTo>
                    <a:cubicBezTo>
                      <a:pt x="1233" y="479"/>
                      <a:pt x="1290" y="460"/>
                      <a:pt x="1290" y="460"/>
                    </a:cubicBezTo>
                    <a:cubicBezTo>
                      <a:pt x="1243" y="444"/>
                      <a:pt x="1239" y="465"/>
                      <a:pt x="1192" y="449"/>
                    </a:cubicBezTo>
                    <a:cubicBezTo>
                      <a:pt x="1156" y="308"/>
                      <a:pt x="1234" y="147"/>
                      <a:pt x="1279" y="13"/>
                    </a:cubicBezTo>
                    <a:cubicBezTo>
                      <a:pt x="1283" y="0"/>
                      <a:pt x="1264" y="35"/>
                      <a:pt x="1257" y="46"/>
                    </a:cubicBezTo>
                    <a:cubicBezTo>
                      <a:pt x="1242" y="96"/>
                      <a:pt x="1210" y="134"/>
                      <a:pt x="1181" y="177"/>
                    </a:cubicBezTo>
                    <a:cubicBezTo>
                      <a:pt x="1174" y="188"/>
                      <a:pt x="1166" y="198"/>
                      <a:pt x="1159" y="209"/>
                    </a:cubicBezTo>
                    <a:cubicBezTo>
                      <a:pt x="1152" y="220"/>
                      <a:pt x="1137" y="242"/>
                      <a:pt x="1137" y="242"/>
                    </a:cubicBezTo>
                    <a:cubicBezTo>
                      <a:pt x="1123" y="289"/>
                      <a:pt x="1099" y="326"/>
                      <a:pt x="1083" y="373"/>
                    </a:cubicBezTo>
                    <a:cubicBezTo>
                      <a:pt x="1079" y="384"/>
                      <a:pt x="1076" y="395"/>
                      <a:pt x="1072" y="406"/>
                    </a:cubicBezTo>
                    <a:cubicBezTo>
                      <a:pt x="1068" y="417"/>
                      <a:pt x="1061" y="439"/>
                      <a:pt x="1061" y="439"/>
                    </a:cubicBezTo>
                    <a:cubicBezTo>
                      <a:pt x="1052" y="323"/>
                      <a:pt x="1042" y="150"/>
                      <a:pt x="930" y="79"/>
                    </a:cubicBezTo>
                    <a:cubicBezTo>
                      <a:pt x="926" y="66"/>
                      <a:pt x="917" y="16"/>
                      <a:pt x="887" y="24"/>
                    </a:cubicBezTo>
                    <a:cubicBezTo>
                      <a:pt x="876" y="27"/>
                      <a:pt x="880" y="46"/>
                      <a:pt x="876" y="57"/>
                    </a:cubicBezTo>
                    <a:cubicBezTo>
                      <a:pt x="880" y="68"/>
                      <a:pt x="882" y="79"/>
                      <a:pt x="887" y="89"/>
                    </a:cubicBezTo>
                    <a:cubicBezTo>
                      <a:pt x="893" y="101"/>
                      <a:pt x="903" y="110"/>
                      <a:pt x="908" y="122"/>
                    </a:cubicBezTo>
                    <a:cubicBezTo>
                      <a:pt x="932" y="177"/>
                      <a:pt x="926" y="181"/>
                      <a:pt x="941" y="231"/>
                    </a:cubicBezTo>
                    <a:cubicBezTo>
                      <a:pt x="964" y="308"/>
                      <a:pt x="993" y="383"/>
                      <a:pt x="1017" y="460"/>
                    </a:cubicBezTo>
                    <a:cubicBezTo>
                      <a:pt x="1018" y="463"/>
                      <a:pt x="945" y="440"/>
                      <a:pt x="941" y="439"/>
                    </a:cubicBezTo>
                    <a:cubicBezTo>
                      <a:pt x="930" y="442"/>
                      <a:pt x="908" y="438"/>
                      <a:pt x="908" y="449"/>
                    </a:cubicBezTo>
                    <a:cubicBezTo>
                      <a:pt x="908" y="462"/>
                      <a:pt x="932" y="461"/>
                      <a:pt x="941" y="471"/>
                    </a:cubicBezTo>
                    <a:cubicBezTo>
                      <a:pt x="980" y="515"/>
                      <a:pt x="1020" y="578"/>
                      <a:pt x="1039" y="635"/>
                    </a:cubicBezTo>
                    <a:cubicBezTo>
                      <a:pt x="1029" y="701"/>
                      <a:pt x="1016" y="765"/>
                      <a:pt x="1007" y="831"/>
                    </a:cubicBezTo>
                    <a:cubicBezTo>
                      <a:pt x="1010" y="955"/>
                      <a:pt x="1011" y="1078"/>
                      <a:pt x="1017" y="1202"/>
                    </a:cubicBezTo>
                    <a:cubicBezTo>
                      <a:pt x="1018" y="1216"/>
                      <a:pt x="1034" y="1283"/>
                      <a:pt x="1039" y="1300"/>
                    </a:cubicBezTo>
                    <a:cubicBezTo>
                      <a:pt x="1046" y="1322"/>
                      <a:pt x="1054" y="1344"/>
                      <a:pt x="1061" y="1366"/>
                    </a:cubicBezTo>
                    <a:cubicBezTo>
                      <a:pt x="1065" y="1377"/>
                      <a:pt x="1072" y="1399"/>
                      <a:pt x="1072" y="1399"/>
                    </a:cubicBezTo>
                    <a:cubicBezTo>
                      <a:pt x="1064" y="1606"/>
                      <a:pt x="1135" y="1656"/>
                      <a:pt x="996" y="1704"/>
                    </a:cubicBezTo>
                    <a:cubicBezTo>
                      <a:pt x="956" y="1696"/>
                      <a:pt x="902" y="1691"/>
                      <a:pt x="865" y="1671"/>
                    </a:cubicBezTo>
                    <a:cubicBezTo>
                      <a:pt x="842" y="1658"/>
                      <a:pt x="799" y="1628"/>
                      <a:pt x="799" y="1628"/>
                    </a:cubicBezTo>
                    <a:cubicBezTo>
                      <a:pt x="795" y="1621"/>
                      <a:pt x="727" y="1507"/>
                      <a:pt x="712" y="1497"/>
                    </a:cubicBezTo>
                    <a:cubicBezTo>
                      <a:pt x="690" y="1482"/>
                      <a:pt x="672" y="1461"/>
                      <a:pt x="647" y="1453"/>
                    </a:cubicBezTo>
                    <a:cubicBezTo>
                      <a:pt x="636" y="1449"/>
                      <a:pt x="624" y="1447"/>
                      <a:pt x="614" y="1442"/>
                    </a:cubicBezTo>
                    <a:cubicBezTo>
                      <a:pt x="592" y="1431"/>
                      <a:pt x="570" y="1421"/>
                      <a:pt x="548" y="1409"/>
                    </a:cubicBezTo>
                    <a:cubicBezTo>
                      <a:pt x="525" y="1396"/>
                      <a:pt x="483" y="1366"/>
                      <a:pt x="483" y="1366"/>
                    </a:cubicBezTo>
                    <a:cubicBezTo>
                      <a:pt x="476" y="1355"/>
                      <a:pt x="469" y="1343"/>
                      <a:pt x="461" y="1333"/>
                    </a:cubicBezTo>
                    <a:cubicBezTo>
                      <a:pt x="451" y="1321"/>
                      <a:pt x="437" y="1313"/>
                      <a:pt x="428" y="1300"/>
                    </a:cubicBezTo>
                    <a:cubicBezTo>
                      <a:pt x="422" y="1291"/>
                      <a:pt x="422" y="1278"/>
                      <a:pt x="417" y="1268"/>
                    </a:cubicBezTo>
                    <a:cubicBezTo>
                      <a:pt x="386" y="1211"/>
                      <a:pt x="344" y="1159"/>
                      <a:pt x="308" y="1104"/>
                    </a:cubicBezTo>
                    <a:cubicBezTo>
                      <a:pt x="276" y="1054"/>
                      <a:pt x="289" y="1079"/>
                      <a:pt x="265" y="1006"/>
                    </a:cubicBezTo>
                    <a:cubicBezTo>
                      <a:pt x="261" y="995"/>
                      <a:pt x="254" y="973"/>
                      <a:pt x="254" y="973"/>
                    </a:cubicBezTo>
                    <a:cubicBezTo>
                      <a:pt x="265" y="884"/>
                      <a:pt x="249" y="852"/>
                      <a:pt x="341" y="875"/>
                    </a:cubicBezTo>
                    <a:cubicBezTo>
                      <a:pt x="352" y="882"/>
                      <a:pt x="365" y="888"/>
                      <a:pt x="374" y="897"/>
                    </a:cubicBezTo>
                    <a:cubicBezTo>
                      <a:pt x="383" y="906"/>
                      <a:pt x="396" y="942"/>
                      <a:pt x="396" y="929"/>
                    </a:cubicBezTo>
                    <a:cubicBezTo>
                      <a:pt x="396" y="906"/>
                      <a:pt x="381" y="886"/>
                      <a:pt x="374" y="864"/>
                    </a:cubicBezTo>
                    <a:cubicBezTo>
                      <a:pt x="356" y="810"/>
                      <a:pt x="357" y="775"/>
                      <a:pt x="297" y="755"/>
                    </a:cubicBezTo>
                    <a:cubicBezTo>
                      <a:pt x="275" y="740"/>
                      <a:pt x="254" y="726"/>
                      <a:pt x="232" y="711"/>
                    </a:cubicBezTo>
                    <a:cubicBezTo>
                      <a:pt x="221" y="704"/>
                      <a:pt x="199" y="689"/>
                      <a:pt x="199" y="689"/>
                    </a:cubicBezTo>
                    <a:cubicBezTo>
                      <a:pt x="171" y="607"/>
                      <a:pt x="212" y="707"/>
                      <a:pt x="156" y="635"/>
                    </a:cubicBezTo>
                    <a:cubicBezTo>
                      <a:pt x="149" y="626"/>
                      <a:pt x="150" y="612"/>
                      <a:pt x="145" y="602"/>
                    </a:cubicBezTo>
                    <a:cubicBezTo>
                      <a:pt x="139" y="590"/>
                      <a:pt x="128" y="581"/>
                      <a:pt x="123" y="569"/>
                    </a:cubicBezTo>
                    <a:cubicBezTo>
                      <a:pt x="114" y="548"/>
                      <a:pt x="101" y="504"/>
                      <a:pt x="101" y="504"/>
                    </a:cubicBezTo>
                    <a:cubicBezTo>
                      <a:pt x="97" y="460"/>
                      <a:pt x="100" y="416"/>
                      <a:pt x="90" y="373"/>
                    </a:cubicBezTo>
                    <a:cubicBezTo>
                      <a:pt x="87" y="362"/>
                      <a:pt x="86" y="397"/>
                      <a:pt x="79" y="406"/>
                    </a:cubicBezTo>
                    <a:cubicBezTo>
                      <a:pt x="52" y="440"/>
                      <a:pt x="52" y="433"/>
                      <a:pt x="36" y="41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13" name="Freeform 26"/>
              <p:cNvSpPr>
                <a:spLocks/>
              </p:cNvSpPr>
              <p:nvPr/>
            </p:nvSpPr>
            <p:spPr bwMode="auto">
              <a:xfrm>
                <a:off x="1909" y="1211"/>
                <a:ext cx="469" cy="844"/>
              </a:xfrm>
              <a:custGeom>
                <a:avLst/>
                <a:gdLst>
                  <a:gd name="T0" fmla="*/ 0 w 469"/>
                  <a:gd name="T1" fmla="*/ 174 h 844"/>
                  <a:gd name="T2" fmla="*/ 98 w 469"/>
                  <a:gd name="T3" fmla="*/ 207 h 844"/>
                  <a:gd name="T4" fmla="*/ 164 w 469"/>
                  <a:gd name="T5" fmla="*/ 251 h 844"/>
                  <a:gd name="T6" fmla="*/ 196 w 469"/>
                  <a:gd name="T7" fmla="*/ 273 h 844"/>
                  <a:gd name="T8" fmla="*/ 207 w 469"/>
                  <a:gd name="T9" fmla="*/ 305 h 844"/>
                  <a:gd name="T10" fmla="*/ 229 w 469"/>
                  <a:gd name="T11" fmla="*/ 338 h 844"/>
                  <a:gd name="T12" fmla="*/ 251 w 469"/>
                  <a:gd name="T13" fmla="*/ 404 h 844"/>
                  <a:gd name="T14" fmla="*/ 164 w 469"/>
                  <a:gd name="T15" fmla="*/ 709 h 844"/>
                  <a:gd name="T16" fmla="*/ 109 w 469"/>
                  <a:gd name="T17" fmla="*/ 796 h 844"/>
                  <a:gd name="T18" fmla="*/ 120 w 469"/>
                  <a:gd name="T19" fmla="*/ 829 h 844"/>
                  <a:gd name="T20" fmla="*/ 175 w 469"/>
                  <a:gd name="T21" fmla="*/ 785 h 844"/>
                  <a:gd name="T22" fmla="*/ 240 w 469"/>
                  <a:gd name="T23" fmla="*/ 753 h 844"/>
                  <a:gd name="T24" fmla="*/ 262 w 469"/>
                  <a:gd name="T25" fmla="*/ 720 h 844"/>
                  <a:gd name="T26" fmla="*/ 295 w 469"/>
                  <a:gd name="T27" fmla="*/ 698 h 844"/>
                  <a:gd name="T28" fmla="*/ 306 w 469"/>
                  <a:gd name="T29" fmla="*/ 665 h 844"/>
                  <a:gd name="T30" fmla="*/ 327 w 469"/>
                  <a:gd name="T31" fmla="*/ 633 h 844"/>
                  <a:gd name="T32" fmla="*/ 382 w 469"/>
                  <a:gd name="T33" fmla="*/ 502 h 844"/>
                  <a:gd name="T34" fmla="*/ 426 w 469"/>
                  <a:gd name="T35" fmla="*/ 513 h 844"/>
                  <a:gd name="T36" fmla="*/ 458 w 469"/>
                  <a:gd name="T37" fmla="*/ 534 h 844"/>
                  <a:gd name="T38" fmla="*/ 469 w 469"/>
                  <a:gd name="T39" fmla="*/ 502 h 844"/>
                  <a:gd name="T40" fmla="*/ 415 w 469"/>
                  <a:gd name="T41" fmla="*/ 371 h 844"/>
                  <a:gd name="T42" fmla="*/ 404 w 469"/>
                  <a:gd name="T43" fmla="*/ 338 h 844"/>
                  <a:gd name="T44" fmla="*/ 393 w 469"/>
                  <a:gd name="T45" fmla="*/ 305 h 844"/>
                  <a:gd name="T46" fmla="*/ 382 w 469"/>
                  <a:gd name="T47" fmla="*/ 11 h 844"/>
                  <a:gd name="T48" fmla="*/ 349 w 469"/>
                  <a:gd name="T49" fmla="*/ 22 h 844"/>
                  <a:gd name="T50" fmla="*/ 338 w 469"/>
                  <a:gd name="T51" fmla="*/ 65 h 844"/>
                  <a:gd name="T52" fmla="*/ 327 w 469"/>
                  <a:gd name="T53" fmla="*/ 240 h 844"/>
                  <a:gd name="T54" fmla="*/ 316 w 469"/>
                  <a:gd name="T55" fmla="*/ 371 h 844"/>
                  <a:gd name="T56" fmla="*/ 295 w 469"/>
                  <a:gd name="T57" fmla="*/ 305 h 844"/>
                  <a:gd name="T58" fmla="*/ 262 w 469"/>
                  <a:gd name="T59" fmla="*/ 284 h 844"/>
                  <a:gd name="T60" fmla="*/ 251 w 469"/>
                  <a:gd name="T61" fmla="*/ 251 h 844"/>
                  <a:gd name="T62" fmla="*/ 218 w 469"/>
                  <a:gd name="T63" fmla="*/ 240 h 844"/>
                  <a:gd name="T64" fmla="*/ 66 w 469"/>
                  <a:gd name="T65" fmla="*/ 185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9" h="844">
                    <a:moveTo>
                      <a:pt x="0" y="174"/>
                    </a:moveTo>
                    <a:cubicBezTo>
                      <a:pt x="77" y="200"/>
                      <a:pt x="44" y="188"/>
                      <a:pt x="98" y="207"/>
                    </a:cubicBezTo>
                    <a:cubicBezTo>
                      <a:pt x="123" y="216"/>
                      <a:pt x="142" y="236"/>
                      <a:pt x="164" y="251"/>
                    </a:cubicBezTo>
                    <a:cubicBezTo>
                      <a:pt x="175" y="258"/>
                      <a:pt x="196" y="273"/>
                      <a:pt x="196" y="273"/>
                    </a:cubicBezTo>
                    <a:cubicBezTo>
                      <a:pt x="200" y="284"/>
                      <a:pt x="202" y="295"/>
                      <a:pt x="207" y="305"/>
                    </a:cubicBezTo>
                    <a:cubicBezTo>
                      <a:pt x="213" y="317"/>
                      <a:pt x="224" y="326"/>
                      <a:pt x="229" y="338"/>
                    </a:cubicBezTo>
                    <a:cubicBezTo>
                      <a:pt x="238" y="359"/>
                      <a:pt x="251" y="404"/>
                      <a:pt x="251" y="404"/>
                    </a:cubicBezTo>
                    <a:cubicBezTo>
                      <a:pt x="264" y="509"/>
                      <a:pt x="260" y="643"/>
                      <a:pt x="164" y="709"/>
                    </a:cubicBezTo>
                    <a:cubicBezTo>
                      <a:pt x="146" y="764"/>
                      <a:pt x="127" y="742"/>
                      <a:pt x="109" y="796"/>
                    </a:cubicBezTo>
                    <a:cubicBezTo>
                      <a:pt x="113" y="807"/>
                      <a:pt x="110" y="824"/>
                      <a:pt x="120" y="829"/>
                    </a:cubicBezTo>
                    <a:cubicBezTo>
                      <a:pt x="150" y="844"/>
                      <a:pt x="165" y="793"/>
                      <a:pt x="175" y="785"/>
                    </a:cubicBezTo>
                    <a:cubicBezTo>
                      <a:pt x="194" y="770"/>
                      <a:pt x="220" y="766"/>
                      <a:pt x="240" y="753"/>
                    </a:cubicBezTo>
                    <a:cubicBezTo>
                      <a:pt x="247" y="742"/>
                      <a:pt x="253" y="729"/>
                      <a:pt x="262" y="720"/>
                    </a:cubicBezTo>
                    <a:cubicBezTo>
                      <a:pt x="271" y="711"/>
                      <a:pt x="287" y="708"/>
                      <a:pt x="295" y="698"/>
                    </a:cubicBezTo>
                    <a:cubicBezTo>
                      <a:pt x="302" y="689"/>
                      <a:pt x="301" y="675"/>
                      <a:pt x="306" y="665"/>
                    </a:cubicBezTo>
                    <a:cubicBezTo>
                      <a:pt x="312" y="654"/>
                      <a:pt x="322" y="645"/>
                      <a:pt x="327" y="633"/>
                    </a:cubicBezTo>
                    <a:cubicBezTo>
                      <a:pt x="349" y="582"/>
                      <a:pt x="352" y="546"/>
                      <a:pt x="382" y="502"/>
                    </a:cubicBezTo>
                    <a:cubicBezTo>
                      <a:pt x="397" y="506"/>
                      <a:pt x="412" y="507"/>
                      <a:pt x="426" y="513"/>
                    </a:cubicBezTo>
                    <a:cubicBezTo>
                      <a:pt x="438" y="518"/>
                      <a:pt x="446" y="537"/>
                      <a:pt x="458" y="534"/>
                    </a:cubicBezTo>
                    <a:cubicBezTo>
                      <a:pt x="469" y="531"/>
                      <a:pt x="465" y="513"/>
                      <a:pt x="469" y="502"/>
                    </a:cubicBezTo>
                    <a:cubicBezTo>
                      <a:pt x="453" y="455"/>
                      <a:pt x="431" y="419"/>
                      <a:pt x="415" y="371"/>
                    </a:cubicBezTo>
                    <a:cubicBezTo>
                      <a:pt x="411" y="360"/>
                      <a:pt x="408" y="349"/>
                      <a:pt x="404" y="338"/>
                    </a:cubicBezTo>
                    <a:cubicBezTo>
                      <a:pt x="400" y="327"/>
                      <a:pt x="393" y="305"/>
                      <a:pt x="393" y="305"/>
                    </a:cubicBezTo>
                    <a:cubicBezTo>
                      <a:pt x="389" y="207"/>
                      <a:pt x="397" y="108"/>
                      <a:pt x="382" y="11"/>
                    </a:cubicBezTo>
                    <a:cubicBezTo>
                      <a:pt x="380" y="0"/>
                      <a:pt x="356" y="13"/>
                      <a:pt x="349" y="22"/>
                    </a:cubicBezTo>
                    <a:cubicBezTo>
                      <a:pt x="340" y="33"/>
                      <a:pt x="342" y="51"/>
                      <a:pt x="338" y="65"/>
                    </a:cubicBezTo>
                    <a:cubicBezTo>
                      <a:pt x="334" y="123"/>
                      <a:pt x="331" y="182"/>
                      <a:pt x="327" y="240"/>
                    </a:cubicBezTo>
                    <a:cubicBezTo>
                      <a:pt x="324" y="284"/>
                      <a:pt x="335" y="332"/>
                      <a:pt x="316" y="371"/>
                    </a:cubicBezTo>
                    <a:cubicBezTo>
                      <a:pt x="306" y="392"/>
                      <a:pt x="302" y="327"/>
                      <a:pt x="295" y="305"/>
                    </a:cubicBezTo>
                    <a:cubicBezTo>
                      <a:pt x="291" y="293"/>
                      <a:pt x="273" y="291"/>
                      <a:pt x="262" y="284"/>
                    </a:cubicBezTo>
                    <a:cubicBezTo>
                      <a:pt x="258" y="273"/>
                      <a:pt x="259" y="259"/>
                      <a:pt x="251" y="251"/>
                    </a:cubicBezTo>
                    <a:cubicBezTo>
                      <a:pt x="243" y="243"/>
                      <a:pt x="228" y="245"/>
                      <a:pt x="218" y="240"/>
                    </a:cubicBezTo>
                    <a:cubicBezTo>
                      <a:pt x="170" y="216"/>
                      <a:pt x="122" y="185"/>
                      <a:pt x="66" y="185"/>
                    </a:cubicBezTo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14" name="Freeform 27"/>
              <p:cNvSpPr>
                <a:spLocks/>
              </p:cNvSpPr>
              <p:nvPr/>
            </p:nvSpPr>
            <p:spPr bwMode="auto">
              <a:xfrm>
                <a:off x="2924" y="1153"/>
                <a:ext cx="414" cy="814"/>
              </a:xfrm>
              <a:custGeom>
                <a:avLst/>
                <a:gdLst>
                  <a:gd name="T0" fmla="*/ 414 w 414"/>
                  <a:gd name="T1" fmla="*/ 47 h 814"/>
                  <a:gd name="T2" fmla="*/ 251 w 414"/>
                  <a:gd name="T3" fmla="*/ 112 h 814"/>
                  <a:gd name="T4" fmla="*/ 218 w 414"/>
                  <a:gd name="T5" fmla="*/ 178 h 814"/>
                  <a:gd name="T6" fmla="*/ 196 w 414"/>
                  <a:gd name="T7" fmla="*/ 243 h 814"/>
                  <a:gd name="T8" fmla="*/ 283 w 414"/>
                  <a:gd name="T9" fmla="*/ 647 h 814"/>
                  <a:gd name="T10" fmla="*/ 305 w 414"/>
                  <a:gd name="T11" fmla="*/ 680 h 814"/>
                  <a:gd name="T12" fmla="*/ 316 w 414"/>
                  <a:gd name="T13" fmla="*/ 712 h 814"/>
                  <a:gd name="T14" fmla="*/ 360 w 414"/>
                  <a:gd name="T15" fmla="*/ 778 h 814"/>
                  <a:gd name="T16" fmla="*/ 316 w 414"/>
                  <a:gd name="T17" fmla="*/ 723 h 814"/>
                  <a:gd name="T18" fmla="*/ 349 w 414"/>
                  <a:gd name="T19" fmla="*/ 745 h 814"/>
                  <a:gd name="T20" fmla="*/ 360 w 414"/>
                  <a:gd name="T21" fmla="*/ 778 h 814"/>
                  <a:gd name="T22" fmla="*/ 381 w 414"/>
                  <a:gd name="T23" fmla="*/ 811 h 814"/>
                  <a:gd name="T24" fmla="*/ 316 w 414"/>
                  <a:gd name="T25" fmla="*/ 767 h 814"/>
                  <a:gd name="T26" fmla="*/ 283 w 414"/>
                  <a:gd name="T27" fmla="*/ 745 h 814"/>
                  <a:gd name="T28" fmla="*/ 218 w 414"/>
                  <a:gd name="T29" fmla="*/ 669 h 814"/>
                  <a:gd name="T30" fmla="*/ 174 w 414"/>
                  <a:gd name="T31" fmla="*/ 603 h 814"/>
                  <a:gd name="T32" fmla="*/ 131 w 414"/>
                  <a:gd name="T33" fmla="*/ 472 h 814"/>
                  <a:gd name="T34" fmla="*/ 120 w 414"/>
                  <a:gd name="T35" fmla="*/ 440 h 814"/>
                  <a:gd name="T36" fmla="*/ 87 w 414"/>
                  <a:gd name="T37" fmla="*/ 429 h 814"/>
                  <a:gd name="T38" fmla="*/ 11 w 414"/>
                  <a:gd name="T39" fmla="*/ 440 h 814"/>
                  <a:gd name="T40" fmla="*/ 43 w 414"/>
                  <a:gd name="T41" fmla="*/ 429 h 814"/>
                  <a:gd name="T42" fmla="*/ 65 w 414"/>
                  <a:gd name="T43" fmla="*/ 396 h 814"/>
                  <a:gd name="T44" fmla="*/ 98 w 414"/>
                  <a:gd name="T45" fmla="*/ 298 h 814"/>
                  <a:gd name="T46" fmla="*/ 109 w 414"/>
                  <a:gd name="T47" fmla="*/ 265 h 814"/>
                  <a:gd name="T48" fmla="*/ 98 w 414"/>
                  <a:gd name="T49" fmla="*/ 145 h 814"/>
                  <a:gd name="T50" fmla="*/ 87 w 414"/>
                  <a:gd name="T51" fmla="*/ 112 h 814"/>
                  <a:gd name="T52" fmla="*/ 54 w 414"/>
                  <a:gd name="T53" fmla="*/ 80 h 814"/>
                  <a:gd name="T54" fmla="*/ 87 w 414"/>
                  <a:gd name="T55" fmla="*/ 91 h 814"/>
                  <a:gd name="T56" fmla="*/ 120 w 414"/>
                  <a:gd name="T57" fmla="*/ 112 h 814"/>
                  <a:gd name="T58" fmla="*/ 414 w 414"/>
                  <a:gd name="T59" fmla="*/ 47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14" h="814">
                    <a:moveTo>
                      <a:pt x="414" y="47"/>
                    </a:moveTo>
                    <a:cubicBezTo>
                      <a:pt x="357" y="66"/>
                      <a:pt x="301" y="79"/>
                      <a:pt x="251" y="112"/>
                    </a:cubicBezTo>
                    <a:cubicBezTo>
                      <a:pt x="212" y="228"/>
                      <a:pt x="273" y="55"/>
                      <a:pt x="218" y="178"/>
                    </a:cubicBezTo>
                    <a:cubicBezTo>
                      <a:pt x="209" y="199"/>
                      <a:pt x="196" y="243"/>
                      <a:pt x="196" y="243"/>
                    </a:cubicBezTo>
                    <a:cubicBezTo>
                      <a:pt x="200" y="331"/>
                      <a:pt x="175" y="573"/>
                      <a:pt x="283" y="647"/>
                    </a:cubicBezTo>
                    <a:cubicBezTo>
                      <a:pt x="290" y="658"/>
                      <a:pt x="299" y="668"/>
                      <a:pt x="305" y="680"/>
                    </a:cubicBezTo>
                    <a:cubicBezTo>
                      <a:pt x="310" y="690"/>
                      <a:pt x="310" y="702"/>
                      <a:pt x="316" y="712"/>
                    </a:cubicBezTo>
                    <a:cubicBezTo>
                      <a:pt x="329" y="735"/>
                      <a:pt x="368" y="803"/>
                      <a:pt x="360" y="778"/>
                    </a:cubicBezTo>
                    <a:cubicBezTo>
                      <a:pt x="345" y="732"/>
                      <a:pt x="359" y="751"/>
                      <a:pt x="316" y="723"/>
                    </a:cubicBezTo>
                    <a:cubicBezTo>
                      <a:pt x="316" y="723"/>
                      <a:pt x="338" y="738"/>
                      <a:pt x="349" y="745"/>
                    </a:cubicBezTo>
                    <a:cubicBezTo>
                      <a:pt x="353" y="756"/>
                      <a:pt x="355" y="768"/>
                      <a:pt x="360" y="778"/>
                    </a:cubicBezTo>
                    <a:cubicBezTo>
                      <a:pt x="366" y="790"/>
                      <a:pt x="394" y="814"/>
                      <a:pt x="381" y="811"/>
                    </a:cubicBezTo>
                    <a:cubicBezTo>
                      <a:pt x="356" y="805"/>
                      <a:pt x="338" y="782"/>
                      <a:pt x="316" y="767"/>
                    </a:cubicBezTo>
                    <a:cubicBezTo>
                      <a:pt x="305" y="760"/>
                      <a:pt x="283" y="745"/>
                      <a:pt x="283" y="745"/>
                    </a:cubicBezTo>
                    <a:cubicBezTo>
                      <a:pt x="269" y="702"/>
                      <a:pt x="262" y="684"/>
                      <a:pt x="218" y="669"/>
                    </a:cubicBezTo>
                    <a:cubicBezTo>
                      <a:pt x="203" y="647"/>
                      <a:pt x="182" y="628"/>
                      <a:pt x="174" y="603"/>
                    </a:cubicBezTo>
                    <a:cubicBezTo>
                      <a:pt x="159" y="560"/>
                      <a:pt x="146" y="515"/>
                      <a:pt x="131" y="472"/>
                    </a:cubicBezTo>
                    <a:cubicBezTo>
                      <a:pt x="127" y="461"/>
                      <a:pt x="128" y="448"/>
                      <a:pt x="120" y="440"/>
                    </a:cubicBezTo>
                    <a:cubicBezTo>
                      <a:pt x="112" y="432"/>
                      <a:pt x="98" y="433"/>
                      <a:pt x="87" y="429"/>
                    </a:cubicBezTo>
                    <a:cubicBezTo>
                      <a:pt x="62" y="433"/>
                      <a:pt x="37" y="440"/>
                      <a:pt x="11" y="440"/>
                    </a:cubicBezTo>
                    <a:cubicBezTo>
                      <a:pt x="0" y="440"/>
                      <a:pt x="34" y="436"/>
                      <a:pt x="43" y="429"/>
                    </a:cubicBezTo>
                    <a:cubicBezTo>
                      <a:pt x="53" y="421"/>
                      <a:pt x="60" y="408"/>
                      <a:pt x="65" y="396"/>
                    </a:cubicBezTo>
                    <a:cubicBezTo>
                      <a:pt x="67" y="393"/>
                      <a:pt x="92" y="316"/>
                      <a:pt x="98" y="298"/>
                    </a:cubicBezTo>
                    <a:cubicBezTo>
                      <a:pt x="102" y="287"/>
                      <a:pt x="109" y="265"/>
                      <a:pt x="109" y="265"/>
                    </a:cubicBezTo>
                    <a:cubicBezTo>
                      <a:pt x="105" y="225"/>
                      <a:pt x="104" y="185"/>
                      <a:pt x="98" y="145"/>
                    </a:cubicBezTo>
                    <a:cubicBezTo>
                      <a:pt x="96" y="134"/>
                      <a:pt x="93" y="122"/>
                      <a:pt x="87" y="112"/>
                    </a:cubicBezTo>
                    <a:cubicBezTo>
                      <a:pt x="24" y="0"/>
                      <a:pt x="40" y="39"/>
                      <a:pt x="54" y="80"/>
                    </a:cubicBezTo>
                    <a:cubicBezTo>
                      <a:pt x="58" y="91"/>
                      <a:pt x="77" y="86"/>
                      <a:pt x="87" y="91"/>
                    </a:cubicBezTo>
                    <a:cubicBezTo>
                      <a:pt x="99" y="97"/>
                      <a:pt x="109" y="105"/>
                      <a:pt x="120" y="112"/>
                    </a:cubicBezTo>
                    <a:cubicBezTo>
                      <a:pt x="222" y="102"/>
                      <a:pt x="314" y="69"/>
                      <a:pt x="414" y="4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15" name="AutoShape 28"/>
              <p:cNvSpPr>
                <a:spLocks noChangeArrowheads="1"/>
              </p:cNvSpPr>
              <p:nvPr/>
            </p:nvSpPr>
            <p:spPr bwMode="auto">
              <a:xfrm rot="2774213">
                <a:off x="1536" y="1344"/>
                <a:ext cx="480" cy="96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16" name="AutoShape 29"/>
              <p:cNvSpPr>
                <a:spLocks noChangeArrowheads="1"/>
              </p:cNvSpPr>
              <p:nvPr/>
            </p:nvSpPr>
            <p:spPr bwMode="auto">
              <a:xfrm rot="-13612617">
                <a:off x="3312" y="1056"/>
                <a:ext cx="480" cy="96"/>
              </a:xfrm>
              <a:prstGeom prst="rightArrow">
                <a:avLst>
                  <a:gd name="adj1" fmla="val 50000"/>
                  <a:gd name="adj2" fmla="val 125000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</p:grpSp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340" y="566"/>
              <a:ext cx="115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>
                  <a:solidFill>
                    <a:srgbClr val="0070C0"/>
                  </a:solidFill>
                  <a:latin typeface="Arial" panose="020B0604020202020204" pitchFamily="34" charset="0"/>
                </a:rPr>
                <a:t>blood from the body</a:t>
              </a:r>
              <a:endParaRPr lang="en-GB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2736" y="528"/>
              <a:ext cx="96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>
                  <a:solidFill>
                    <a:srgbClr val="FF3300"/>
                  </a:solidFill>
                  <a:latin typeface="Arial" panose="020B0604020202020204" pitchFamily="34" charset="0"/>
                </a:rPr>
                <a:t>blood from the lungs</a:t>
              </a:r>
              <a:endParaRPr lang="en-GB" dirty="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7838779" y="3451257"/>
            <a:ext cx="3805662" cy="3231480"/>
            <a:chOff x="672" y="2400"/>
            <a:chExt cx="2016" cy="1680"/>
          </a:xfrm>
        </p:grpSpPr>
        <p:grpSp>
          <p:nvGrpSpPr>
            <p:cNvPr id="18" name="Group 6"/>
            <p:cNvGrpSpPr>
              <a:grpSpLocks/>
            </p:cNvGrpSpPr>
            <p:nvPr/>
          </p:nvGrpSpPr>
          <p:grpSpPr bwMode="auto">
            <a:xfrm>
              <a:off x="912" y="2400"/>
              <a:ext cx="1488" cy="1680"/>
              <a:chOff x="1728" y="721"/>
              <a:chExt cx="2112" cy="2399"/>
            </a:xfrm>
          </p:grpSpPr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2684" y="1178"/>
                <a:ext cx="919" cy="1582"/>
              </a:xfrm>
              <a:custGeom>
                <a:avLst/>
                <a:gdLst>
                  <a:gd name="T0" fmla="*/ 54 w 919"/>
                  <a:gd name="T1" fmla="*/ 120 h 1582"/>
                  <a:gd name="T2" fmla="*/ 54 w 919"/>
                  <a:gd name="T3" fmla="*/ 262 h 1582"/>
                  <a:gd name="T4" fmla="*/ 0 w 919"/>
                  <a:gd name="T5" fmla="*/ 447 h 1582"/>
                  <a:gd name="T6" fmla="*/ 11 w 919"/>
                  <a:gd name="T7" fmla="*/ 851 h 1582"/>
                  <a:gd name="T8" fmla="*/ 32 w 919"/>
                  <a:gd name="T9" fmla="*/ 960 h 1582"/>
                  <a:gd name="T10" fmla="*/ 54 w 919"/>
                  <a:gd name="T11" fmla="*/ 1026 h 1582"/>
                  <a:gd name="T12" fmla="*/ 65 w 919"/>
                  <a:gd name="T13" fmla="*/ 1440 h 1582"/>
                  <a:gd name="T14" fmla="*/ 109 w 919"/>
                  <a:gd name="T15" fmla="*/ 1538 h 1582"/>
                  <a:gd name="T16" fmla="*/ 207 w 919"/>
                  <a:gd name="T17" fmla="*/ 1582 h 1582"/>
                  <a:gd name="T18" fmla="*/ 349 w 919"/>
                  <a:gd name="T19" fmla="*/ 1495 h 1582"/>
                  <a:gd name="T20" fmla="*/ 436 w 919"/>
                  <a:gd name="T21" fmla="*/ 1189 h 1582"/>
                  <a:gd name="T22" fmla="*/ 447 w 919"/>
                  <a:gd name="T23" fmla="*/ 1157 h 1582"/>
                  <a:gd name="T24" fmla="*/ 523 w 919"/>
                  <a:gd name="T25" fmla="*/ 1069 h 1582"/>
                  <a:gd name="T26" fmla="*/ 654 w 919"/>
                  <a:gd name="T27" fmla="*/ 818 h 1582"/>
                  <a:gd name="T28" fmla="*/ 676 w 919"/>
                  <a:gd name="T29" fmla="*/ 786 h 1582"/>
                  <a:gd name="T30" fmla="*/ 709 w 919"/>
                  <a:gd name="T31" fmla="*/ 764 h 1582"/>
                  <a:gd name="T32" fmla="*/ 785 w 919"/>
                  <a:gd name="T33" fmla="*/ 677 h 1582"/>
                  <a:gd name="T34" fmla="*/ 883 w 919"/>
                  <a:gd name="T35" fmla="*/ 557 h 1582"/>
                  <a:gd name="T36" fmla="*/ 916 w 919"/>
                  <a:gd name="T37" fmla="*/ 491 h 1582"/>
                  <a:gd name="T38" fmla="*/ 905 w 919"/>
                  <a:gd name="T39" fmla="*/ 393 h 1582"/>
                  <a:gd name="T40" fmla="*/ 807 w 919"/>
                  <a:gd name="T41" fmla="*/ 262 h 1582"/>
                  <a:gd name="T42" fmla="*/ 698 w 919"/>
                  <a:gd name="T43" fmla="*/ 251 h 1582"/>
                  <a:gd name="T44" fmla="*/ 665 w 919"/>
                  <a:gd name="T45" fmla="*/ 229 h 1582"/>
                  <a:gd name="T46" fmla="*/ 654 w 919"/>
                  <a:gd name="T47" fmla="*/ 197 h 1582"/>
                  <a:gd name="T48" fmla="*/ 600 w 919"/>
                  <a:gd name="T49" fmla="*/ 142 h 1582"/>
                  <a:gd name="T50" fmla="*/ 349 w 919"/>
                  <a:gd name="T51" fmla="*/ 0 h 1582"/>
                  <a:gd name="T52" fmla="*/ 163 w 919"/>
                  <a:gd name="T53" fmla="*/ 33 h 1582"/>
                  <a:gd name="T54" fmla="*/ 98 w 919"/>
                  <a:gd name="T55" fmla="*/ 55 h 1582"/>
                  <a:gd name="T56" fmla="*/ 54 w 919"/>
                  <a:gd name="T57" fmla="*/ 120 h 1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19" h="1582">
                    <a:moveTo>
                      <a:pt x="54" y="120"/>
                    </a:moveTo>
                    <a:cubicBezTo>
                      <a:pt x="24" y="209"/>
                      <a:pt x="65" y="73"/>
                      <a:pt x="54" y="262"/>
                    </a:cubicBezTo>
                    <a:cubicBezTo>
                      <a:pt x="51" y="322"/>
                      <a:pt x="19" y="390"/>
                      <a:pt x="0" y="447"/>
                    </a:cubicBezTo>
                    <a:cubicBezTo>
                      <a:pt x="4" y="582"/>
                      <a:pt x="5" y="716"/>
                      <a:pt x="11" y="851"/>
                    </a:cubicBezTo>
                    <a:cubicBezTo>
                      <a:pt x="13" y="888"/>
                      <a:pt x="23" y="924"/>
                      <a:pt x="32" y="960"/>
                    </a:cubicBezTo>
                    <a:cubicBezTo>
                      <a:pt x="38" y="982"/>
                      <a:pt x="54" y="1026"/>
                      <a:pt x="54" y="1026"/>
                    </a:cubicBezTo>
                    <a:cubicBezTo>
                      <a:pt x="45" y="1161"/>
                      <a:pt x="25" y="1308"/>
                      <a:pt x="65" y="1440"/>
                    </a:cubicBezTo>
                    <a:cubicBezTo>
                      <a:pt x="71" y="1461"/>
                      <a:pt x="85" y="1519"/>
                      <a:pt x="109" y="1538"/>
                    </a:cubicBezTo>
                    <a:cubicBezTo>
                      <a:pt x="132" y="1556"/>
                      <a:pt x="179" y="1573"/>
                      <a:pt x="207" y="1582"/>
                    </a:cubicBezTo>
                    <a:cubicBezTo>
                      <a:pt x="296" y="1569"/>
                      <a:pt x="319" y="1582"/>
                      <a:pt x="349" y="1495"/>
                    </a:cubicBezTo>
                    <a:cubicBezTo>
                      <a:pt x="360" y="1349"/>
                      <a:pt x="361" y="1301"/>
                      <a:pt x="436" y="1189"/>
                    </a:cubicBezTo>
                    <a:cubicBezTo>
                      <a:pt x="442" y="1180"/>
                      <a:pt x="441" y="1167"/>
                      <a:pt x="447" y="1157"/>
                    </a:cubicBezTo>
                    <a:cubicBezTo>
                      <a:pt x="485" y="1089"/>
                      <a:pt x="476" y="1102"/>
                      <a:pt x="523" y="1069"/>
                    </a:cubicBezTo>
                    <a:cubicBezTo>
                      <a:pt x="579" y="988"/>
                      <a:pt x="568" y="875"/>
                      <a:pt x="654" y="818"/>
                    </a:cubicBezTo>
                    <a:cubicBezTo>
                      <a:pt x="661" y="807"/>
                      <a:pt x="667" y="795"/>
                      <a:pt x="676" y="786"/>
                    </a:cubicBezTo>
                    <a:cubicBezTo>
                      <a:pt x="685" y="777"/>
                      <a:pt x="700" y="774"/>
                      <a:pt x="709" y="764"/>
                    </a:cubicBezTo>
                    <a:cubicBezTo>
                      <a:pt x="795" y="664"/>
                      <a:pt x="712" y="724"/>
                      <a:pt x="785" y="677"/>
                    </a:cubicBezTo>
                    <a:cubicBezTo>
                      <a:pt x="819" y="626"/>
                      <a:pt x="835" y="589"/>
                      <a:pt x="883" y="557"/>
                    </a:cubicBezTo>
                    <a:cubicBezTo>
                      <a:pt x="891" y="534"/>
                      <a:pt x="914" y="516"/>
                      <a:pt x="916" y="491"/>
                    </a:cubicBezTo>
                    <a:cubicBezTo>
                      <a:pt x="919" y="458"/>
                      <a:pt x="911" y="425"/>
                      <a:pt x="905" y="393"/>
                    </a:cubicBezTo>
                    <a:cubicBezTo>
                      <a:pt x="892" y="331"/>
                      <a:pt x="877" y="273"/>
                      <a:pt x="807" y="262"/>
                    </a:cubicBezTo>
                    <a:cubicBezTo>
                      <a:pt x="771" y="256"/>
                      <a:pt x="734" y="255"/>
                      <a:pt x="698" y="251"/>
                    </a:cubicBezTo>
                    <a:cubicBezTo>
                      <a:pt x="687" y="244"/>
                      <a:pt x="673" y="239"/>
                      <a:pt x="665" y="229"/>
                    </a:cubicBezTo>
                    <a:cubicBezTo>
                      <a:pt x="658" y="220"/>
                      <a:pt x="659" y="207"/>
                      <a:pt x="654" y="197"/>
                    </a:cubicBezTo>
                    <a:cubicBezTo>
                      <a:pt x="636" y="161"/>
                      <a:pt x="632" y="164"/>
                      <a:pt x="600" y="142"/>
                    </a:cubicBezTo>
                    <a:cubicBezTo>
                      <a:pt x="571" y="55"/>
                      <a:pt x="431" y="21"/>
                      <a:pt x="349" y="0"/>
                    </a:cubicBezTo>
                    <a:cubicBezTo>
                      <a:pt x="277" y="7"/>
                      <a:pt x="229" y="13"/>
                      <a:pt x="163" y="33"/>
                    </a:cubicBezTo>
                    <a:cubicBezTo>
                      <a:pt x="141" y="40"/>
                      <a:pt x="98" y="55"/>
                      <a:pt x="98" y="55"/>
                    </a:cubicBezTo>
                    <a:cubicBezTo>
                      <a:pt x="83" y="77"/>
                      <a:pt x="54" y="120"/>
                      <a:pt x="54" y="120"/>
                    </a:cubicBez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1909" y="1222"/>
                <a:ext cx="847" cy="1516"/>
              </a:xfrm>
              <a:custGeom>
                <a:avLst/>
                <a:gdLst>
                  <a:gd name="T0" fmla="*/ 98 w 847"/>
                  <a:gd name="T1" fmla="*/ 436 h 1516"/>
                  <a:gd name="T2" fmla="*/ 0 w 847"/>
                  <a:gd name="T3" fmla="*/ 469 h 1516"/>
                  <a:gd name="T4" fmla="*/ 44 w 847"/>
                  <a:gd name="T5" fmla="*/ 643 h 1516"/>
                  <a:gd name="T6" fmla="*/ 66 w 847"/>
                  <a:gd name="T7" fmla="*/ 709 h 1516"/>
                  <a:gd name="T8" fmla="*/ 131 w 847"/>
                  <a:gd name="T9" fmla="*/ 873 h 1516"/>
                  <a:gd name="T10" fmla="*/ 251 w 847"/>
                  <a:gd name="T11" fmla="*/ 1091 h 1516"/>
                  <a:gd name="T12" fmla="*/ 306 w 847"/>
                  <a:gd name="T13" fmla="*/ 1145 h 1516"/>
                  <a:gd name="T14" fmla="*/ 360 w 847"/>
                  <a:gd name="T15" fmla="*/ 1200 h 1516"/>
                  <a:gd name="T16" fmla="*/ 382 w 847"/>
                  <a:gd name="T17" fmla="*/ 1233 h 1516"/>
                  <a:gd name="T18" fmla="*/ 415 w 847"/>
                  <a:gd name="T19" fmla="*/ 1254 h 1516"/>
                  <a:gd name="T20" fmla="*/ 458 w 847"/>
                  <a:gd name="T21" fmla="*/ 1353 h 1516"/>
                  <a:gd name="T22" fmla="*/ 480 w 847"/>
                  <a:gd name="T23" fmla="*/ 1385 h 1516"/>
                  <a:gd name="T24" fmla="*/ 546 w 847"/>
                  <a:gd name="T25" fmla="*/ 1429 h 1516"/>
                  <a:gd name="T26" fmla="*/ 633 w 847"/>
                  <a:gd name="T27" fmla="*/ 1494 h 1516"/>
                  <a:gd name="T28" fmla="*/ 698 w 847"/>
                  <a:gd name="T29" fmla="*/ 1516 h 1516"/>
                  <a:gd name="T30" fmla="*/ 807 w 847"/>
                  <a:gd name="T31" fmla="*/ 1494 h 1516"/>
                  <a:gd name="T32" fmla="*/ 829 w 847"/>
                  <a:gd name="T33" fmla="*/ 1429 h 1516"/>
                  <a:gd name="T34" fmla="*/ 840 w 847"/>
                  <a:gd name="T35" fmla="*/ 1396 h 1516"/>
                  <a:gd name="T36" fmla="*/ 829 w 847"/>
                  <a:gd name="T37" fmla="*/ 1003 h 1516"/>
                  <a:gd name="T38" fmla="*/ 786 w 847"/>
                  <a:gd name="T39" fmla="*/ 862 h 1516"/>
                  <a:gd name="T40" fmla="*/ 775 w 847"/>
                  <a:gd name="T41" fmla="*/ 458 h 1516"/>
                  <a:gd name="T42" fmla="*/ 796 w 847"/>
                  <a:gd name="T43" fmla="*/ 382 h 1516"/>
                  <a:gd name="T44" fmla="*/ 818 w 847"/>
                  <a:gd name="T45" fmla="*/ 316 h 1516"/>
                  <a:gd name="T46" fmla="*/ 775 w 847"/>
                  <a:gd name="T47" fmla="*/ 76 h 1516"/>
                  <a:gd name="T48" fmla="*/ 709 w 847"/>
                  <a:gd name="T49" fmla="*/ 54 h 1516"/>
                  <a:gd name="T50" fmla="*/ 687 w 847"/>
                  <a:gd name="T51" fmla="*/ 22 h 1516"/>
                  <a:gd name="T52" fmla="*/ 622 w 847"/>
                  <a:gd name="T53" fmla="*/ 0 h 1516"/>
                  <a:gd name="T54" fmla="*/ 524 w 847"/>
                  <a:gd name="T55" fmla="*/ 33 h 1516"/>
                  <a:gd name="T56" fmla="*/ 426 w 847"/>
                  <a:gd name="T57" fmla="*/ 196 h 1516"/>
                  <a:gd name="T58" fmla="*/ 360 w 847"/>
                  <a:gd name="T59" fmla="*/ 273 h 1516"/>
                  <a:gd name="T60" fmla="*/ 218 w 847"/>
                  <a:gd name="T61" fmla="*/ 240 h 1516"/>
                  <a:gd name="T62" fmla="*/ 164 w 847"/>
                  <a:gd name="T63" fmla="*/ 338 h 1516"/>
                  <a:gd name="T64" fmla="*/ 109 w 847"/>
                  <a:gd name="T65" fmla="*/ 393 h 1516"/>
                  <a:gd name="T66" fmla="*/ 98 w 847"/>
                  <a:gd name="T67" fmla="*/ 436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47" h="1516">
                    <a:moveTo>
                      <a:pt x="98" y="436"/>
                    </a:moveTo>
                    <a:cubicBezTo>
                      <a:pt x="44" y="422"/>
                      <a:pt x="31" y="422"/>
                      <a:pt x="0" y="469"/>
                    </a:cubicBezTo>
                    <a:cubicBezTo>
                      <a:pt x="8" y="551"/>
                      <a:pt x="2" y="582"/>
                      <a:pt x="44" y="643"/>
                    </a:cubicBezTo>
                    <a:cubicBezTo>
                      <a:pt x="51" y="665"/>
                      <a:pt x="59" y="687"/>
                      <a:pt x="66" y="709"/>
                    </a:cubicBezTo>
                    <a:cubicBezTo>
                      <a:pt x="104" y="823"/>
                      <a:pt x="38" y="811"/>
                      <a:pt x="131" y="873"/>
                    </a:cubicBezTo>
                    <a:cubicBezTo>
                      <a:pt x="159" y="956"/>
                      <a:pt x="174" y="1040"/>
                      <a:pt x="251" y="1091"/>
                    </a:cubicBezTo>
                    <a:cubicBezTo>
                      <a:pt x="315" y="1184"/>
                      <a:pt x="227" y="1064"/>
                      <a:pt x="306" y="1145"/>
                    </a:cubicBezTo>
                    <a:cubicBezTo>
                      <a:pt x="378" y="1219"/>
                      <a:pt x="271" y="1141"/>
                      <a:pt x="360" y="1200"/>
                    </a:cubicBezTo>
                    <a:cubicBezTo>
                      <a:pt x="367" y="1211"/>
                      <a:pt x="373" y="1224"/>
                      <a:pt x="382" y="1233"/>
                    </a:cubicBezTo>
                    <a:cubicBezTo>
                      <a:pt x="391" y="1242"/>
                      <a:pt x="407" y="1244"/>
                      <a:pt x="415" y="1254"/>
                    </a:cubicBezTo>
                    <a:cubicBezTo>
                      <a:pt x="430" y="1272"/>
                      <a:pt x="446" y="1330"/>
                      <a:pt x="458" y="1353"/>
                    </a:cubicBezTo>
                    <a:cubicBezTo>
                      <a:pt x="464" y="1365"/>
                      <a:pt x="470" y="1377"/>
                      <a:pt x="480" y="1385"/>
                    </a:cubicBezTo>
                    <a:cubicBezTo>
                      <a:pt x="500" y="1402"/>
                      <a:pt x="546" y="1429"/>
                      <a:pt x="546" y="1429"/>
                    </a:cubicBezTo>
                    <a:cubicBezTo>
                      <a:pt x="568" y="1464"/>
                      <a:pt x="595" y="1477"/>
                      <a:pt x="633" y="1494"/>
                    </a:cubicBezTo>
                    <a:cubicBezTo>
                      <a:pt x="654" y="1503"/>
                      <a:pt x="698" y="1516"/>
                      <a:pt x="698" y="1516"/>
                    </a:cubicBezTo>
                    <a:cubicBezTo>
                      <a:pt x="704" y="1515"/>
                      <a:pt x="799" y="1506"/>
                      <a:pt x="807" y="1494"/>
                    </a:cubicBezTo>
                    <a:cubicBezTo>
                      <a:pt x="820" y="1475"/>
                      <a:pt x="822" y="1451"/>
                      <a:pt x="829" y="1429"/>
                    </a:cubicBezTo>
                    <a:cubicBezTo>
                      <a:pt x="833" y="1418"/>
                      <a:pt x="840" y="1396"/>
                      <a:pt x="840" y="1396"/>
                    </a:cubicBezTo>
                    <a:cubicBezTo>
                      <a:pt x="830" y="1261"/>
                      <a:pt x="847" y="1139"/>
                      <a:pt x="829" y="1003"/>
                    </a:cubicBezTo>
                    <a:cubicBezTo>
                      <a:pt x="824" y="963"/>
                      <a:pt x="798" y="902"/>
                      <a:pt x="786" y="862"/>
                    </a:cubicBezTo>
                    <a:cubicBezTo>
                      <a:pt x="768" y="686"/>
                      <a:pt x="758" y="684"/>
                      <a:pt x="775" y="458"/>
                    </a:cubicBezTo>
                    <a:cubicBezTo>
                      <a:pt x="777" y="432"/>
                      <a:pt x="789" y="407"/>
                      <a:pt x="796" y="382"/>
                    </a:cubicBezTo>
                    <a:cubicBezTo>
                      <a:pt x="803" y="360"/>
                      <a:pt x="818" y="316"/>
                      <a:pt x="818" y="316"/>
                    </a:cubicBezTo>
                    <a:cubicBezTo>
                      <a:pt x="810" y="216"/>
                      <a:pt x="804" y="166"/>
                      <a:pt x="775" y="76"/>
                    </a:cubicBezTo>
                    <a:cubicBezTo>
                      <a:pt x="768" y="54"/>
                      <a:pt x="709" y="54"/>
                      <a:pt x="709" y="54"/>
                    </a:cubicBezTo>
                    <a:cubicBezTo>
                      <a:pt x="702" y="43"/>
                      <a:pt x="698" y="29"/>
                      <a:pt x="687" y="22"/>
                    </a:cubicBezTo>
                    <a:cubicBezTo>
                      <a:pt x="668" y="10"/>
                      <a:pt x="622" y="0"/>
                      <a:pt x="622" y="0"/>
                    </a:cubicBezTo>
                    <a:cubicBezTo>
                      <a:pt x="584" y="6"/>
                      <a:pt x="551" y="2"/>
                      <a:pt x="524" y="33"/>
                    </a:cubicBezTo>
                    <a:cubicBezTo>
                      <a:pt x="482" y="81"/>
                      <a:pt x="461" y="143"/>
                      <a:pt x="426" y="196"/>
                    </a:cubicBezTo>
                    <a:cubicBezTo>
                      <a:pt x="397" y="239"/>
                      <a:pt x="421" y="253"/>
                      <a:pt x="360" y="273"/>
                    </a:cubicBezTo>
                    <a:cubicBezTo>
                      <a:pt x="317" y="209"/>
                      <a:pt x="293" y="229"/>
                      <a:pt x="218" y="240"/>
                    </a:cubicBezTo>
                    <a:cubicBezTo>
                      <a:pt x="166" y="276"/>
                      <a:pt x="189" y="288"/>
                      <a:pt x="164" y="338"/>
                    </a:cubicBezTo>
                    <a:cubicBezTo>
                      <a:pt x="146" y="375"/>
                      <a:pt x="142" y="371"/>
                      <a:pt x="109" y="393"/>
                    </a:cubicBezTo>
                    <a:cubicBezTo>
                      <a:pt x="84" y="429"/>
                      <a:pt x="78" y="416"/>
                      <a:pt x="98" y="436"/>
                    </a:cubicBezTo>
                    <a:close/>
                  </a:path>
                </a:pathLst>
              </a:cu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25" name="Freeform 9"/>
              <p:cNvSpPr>
                <a:spLocks/>
              </p:cNvSpPr>
              <p:nvPr/>
            </p:nvSpPr>
            <p:spPr bwMode="auto">
              <a:xfrm>
                <a:off x="1728" y="721"/>
                <a:ext cx="2112" cy="2399"/>
              </a:xfrm>
              <a:custGeom>
                <a:avLst/>
                <a:gdLst>
                  <a:gd name="T0" fmla="*/ 68 w 2381"/>
                  <a:gd name="T1" fmla="*/ 799 h 2184"/>
                  <a:gd name="T2" fmla="*/ 297 w 2381"/>
                  <a:gd name="T3" fmla="*/ 1464 h 2184"/>
                  <a:gd name="T4" fmla="*/ 570 w 2381"/>
                  <a:gd name="T5" fmla="*/ 1824 h 2184"/>
                  <a:gd name="T6" fmla="*/ 679 w 2381"/>
                  <a:gd name="T7" fmla="*/ 1966 h 2184"/>
                  <a:gd name="T8" fmla="*/ 876 w 2381"/>
                  <a:gd name="T9" fmla="*/ 2097 h 2184"/>
                  <a:gd name="T10" fmla="*/ 1072 w 2381"/>
                  <a:gd name="T11" fmla="*/ 2162 h 2184"/>
                  <a:gd name="T12" fmla="*/ 1410 w 2381"/>
                  <a:gd name="T13" fmla="*/ 2086 h 2184"/>
                  <a:gd name="T14" fmla="*/ 1497 w 2381"/>
                  <a:gd name="T15" fmla="*/ 2009 h 2184"/>
                  <a:gd name="T16" fmla="*/ 1737 w 2381"/>
                  <a:gd name="T17" fmla="*/ 1639 h 2184"/>
                  <a:gd name="T18" fmla="*/ 1977 w 2381"/>
                  <a:gd name="T19" fmla="*/ 1235 h 2184"/>
                  <a:gd name="T20" fmla="*/ 2087 w 2381"/>
                  <a:gd name="T21" fmla="*/ 1039 h 2184"/>
                  <a:gd name="T22" fmla="*/ 2152 w 2381"/>
                  <a:gd name="T23" fmla="*/ 809 h 2184"/>
                  <a:gd name="T24" fmla="*/ 2283 w 2381"/>
                  <a:gd name="T25" fmla="*/ 668 h 2184"/>
                  <a:gd name="T26" fmla="*/ 2370 w 2381"/>
                  <a:gd name="T27" fmla="*/ 439 h 2184"/>
                  <a:gd name="T28" fmla="*/ 2185 w 2381"/>
                  <a:gd name="T29" fmla="*/ 449 h 2184"/>
                  <a:gd name="T30" fmla="*/ 1999 w 2381"/>
                  <a:gd name="T31" fmla="*/ 635 h 2184"/>
                  <a:gd name="T32" fmla="*/ 1945 w 2381"/>
                  <a:gd name="T33" fmla="*/ 799 h 2184"/>
                  <a:gd name="T34" fmla="*/ 1999 w 2381"/>
                  <a:gd name="T35" fmla="*/ 886 h 2184"/>
                  <a:gd name="T36" fmla="*/ 1781 w 2381"/>
                  <a:gd name="T37" fmla="*/ 1039 h 2184"/>
                  <a:gd name="T38" fmla="*/ 1716 w 2381"/>
                  <a:gd name="T39" fmla="*/ 1126 h 2184"/>
                  <a:gd name="T40" fmla="*/ 1519 w 2381"/>
                  <a:gd name="T41" fmla="*/ 1409 h 2184"/>
                  <a:gd name="T42" fmla="*/ 1334 w 2381"/>
                  <a:gd name="T43" fmla="*/ 1715 h 2184"/>
                  <a:gd name="T44" fmla="*/ 1214 w 2381"/>
                  <a:gd name="T45" fmla="*/ 1759 h 2184"/>
                  <a:gd name="T46" fmla="*/ 1127 w 2381"/>
                  <a:gd name="T47" fmla="*/ 1213 h 2184"/>
                  <a:gd name="T48" fmla="*/ 1290 w 2381"/>
                  <a:gd name="T49" fmla="*/ 460 h 2184"/>
                  <a:gd name="T50" fmla="*/ 1257 w 2381"/>
                  <a:gd name="T51" fmla="*/ 46 h 2184"/>
                  <a:gd name="T52" fmla="*/ 1137 w 2381"/>
                  <a:gd name="T53" fmla="*/ 242 h 2184"/>
                  <a:gd name="T54" fmla="*/ 1061 w 2381"/>
                  <a:gd name="T55" fmla="*/ 439 h 2184"/>
                  <a:gd name="T56" fmla="*/ 876 w 2381"/>
                  <a:gd name="T57" fmla="*/ 57 h 2184"/>
                  <a:gd name="T58" fmla="*/ 941 w 2381"/>
                  <a:gd name="T59" fmla="*/ 231 h 2184"/>
                  <a:gd name="T60" fmla="*/ 908 w 2381"/>
                  <a:gd name="T61" fmla="*/ 449 h 2184"/>
                  <a:gd name="T62" fmla="*/ 1007 w 2381"/>
                  <a:gd name="T63" fmla="*/ 831 h 2184"/>
                  <a:gd name="T64" fmla="*/ 1061 w 2381"/>
                  <a:gd name="T65" fmla="*/ 1366 h 2184"/>
                  <a:gd name="T66" fmla="*/ 865 w 2381"/>
                  <a:gd name="T67" fmla="*/ 1671 h 2184"/>
                  <a:gd name="T68" fmla="*/ 647 w 2381"/>
                  <a:gd name="T69" fmla="*/ 1453 h 2184"/>
                  <a:gd name="T70" fmla="*/ 483 w 2381"/>
                  <a:gd name="T71" fmla="*/ 1366 h 2184"/>
                  <a:gd name="T72" fmla="*/ 417 w 2381"/>
                  <a:gd name="T73" fmla="*/ 1268 h 2184"/>
                  <a:gd name="T74" fmla="*/ 254 w 2381"/>
                  <a:gd name="T75" fmla="*/ 973 h 2184"/>
                  <a:gd name="T76" fmla="*/ 396 w 2381"/>
                  <a:gd name="T77" fmla="*/ 929 h 2184"/>
                  <a:gd name="T78" fmla="*/ 232 w 2381"/>
                  <a:gd name="T79" fmla="*/ 711 h 2184"/>
                  <a:gd name="T80" fmla="*/ 145 w 2381"/>
                  <a:gd name="T81" fmla="*/ 602 h 2184"/>
                  <a:gd name="T82" fmla="*/ 90 w 2381"/>
                  <a:gd name="T83" fmla="*/ 373 h 2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381" h="2184">
                    <a:moveTo>
                      <a:pt x="36" y="417"/>
                    </a:moveTo>
                    <a:cubicBezTo>
                      <a:pt x="17" y="472"/>
                      <a:pt x="10" y="521"/>
                      <a:pt x="3" y="580"/>
                    </a:cubicBezTo>
                    <a:cubicBezTo>
                      <a:pt x="10" y="656"/>
                      <a:pt x="0" y="752"/>
                      <a:pt x="68" y="799"/>
                    </a:cubicBezTo>
                    <a:cubicBezTo>
                      <a:pt x="83" y="821"/>
                      <a:pt x="97" y="842"/>
                      <a:pt x="112" y="864"/>
                    </a:cubicBezTo>
                    <a:cubicBezTo>
                      <a:pt x="119" y="875"/>
                      <a:pt x="134" y="897"/>
                      <a:pt x="134" y="897"/>
                    </a:cubicBezTo>
                    <a:cubicBezTo>
                      <a:pt x="158" y="1089"/>
                      <a:pt x="213" y="1290"/>
                      <a:pt x="297" y="1464"/>
                    </a:cubicBezTo>
                    <a:cubicBezTo>
                      <a:pt x="336" y="1545"/>
                      <a:pt x="373" y="1631"/>
                      <a:pt x="450" y="1682"/>
                    </a:cubicBezTo>
                    <a:cubicBezTo>
                      <a:pt x="501" y="1759"/>
                      <a:pt x="472" y="1734"/>
                      <a:pt x="527" y="1769"/>
                    </a:cubicBezTo>
                    <a:cubicBezTo>
                      <a:pt x="551" y="1849"/>
                      <a:pt x="515" y="1756"/>
                      <a:pt x="570" y="1824"/>
                    </a:cubicBezTo>
                    <a:cubicBezTo>
                      <a:pt x="631" y="1900"/>
                      <a:pt x="519" y="1816"/>
                      <a:pt x="614" y="1879"/>
                    </a:cubicBezTo>
                    <a:cubicBezTo>
                      <a:pt x="636" y="1942"/>
                      <a:pt x="608" y="1884"/>
                      <a:pt x="657" y="1933"/>
                    </a:cubicBezTo>
                    <a:cubicBezTo>
                      <a:pt x="666" y="1942"/>
                      <a:pt x="669" y="1957"/>
                      <a:pt x="679" y="1966"/>
                    </a:cubicBezTo>
                    <a:cubicBezTo>
                      <a:pt x="797" y="2068"/>
                      <a:pt x="702" y="1978"/>
                      <a:pt x="777" y="2020"/>
                    </a:cubicBezTo>
                    <a:cubicBezTo>
                      <a:pt x="800" y="2033"/>
                      <a:pt x="824" y="2045"/>
                      <a:pt x="843" y="2064"/>
                    </a:cubicBezTo>
                    <a:cubicBezTo>
                      <a:pt x="854" y="2075"/>
                      <a:pt x="862" y="2089"/>
                      <a:pt x="876" y="2097"/>
                    </a:cubicBezTo>
                    <a:cubicBezTo>
                      <a:pt x="896" y="2108"/>
                      <a:pt x="919" y="2112"/>
                      <a:pt x="941" y="2119"/>
                    </a:cubicBezTo>
                    <a:cubicBezTo>
                      <a:pt x="974" y="2130"/>
                      <a:pt x="1006" y="2140"/>
                      <a:pt x="1039" y="2151"/>
                    </a:cubicBezTo>
                    <a:cubicBezTo>
                      <a:pt x="1050" y="2155"/>
                      <a:pt x="1061" y="2158"/>
                      <a:pt x="1072" y="2162"/>
                    </a:cubicBezTo>
                    <a:cubicBezTo>
                      <a:pt x="1083" y="2166"/>
                      <a:pt x="1105" y="2173"/>
                      <a:pt x="1105" y="2173"/>
                    </a:cubicBezTo>
                    <a:cubicBezTo>
                      <a:pt x="1174" y="2169"/>
                      <a:pt x="1251" y="2184"/>
                      <a:pt x="1312" y="2151"/>
                    </a:cubicBezTo>
                    <a:cubicBezTo>
                      <a:pt x="1315" y="2149"/>
                      <a:pt x="1392" y="2098"/>
                      <a:pt x="1410" y="2086"/>
                    </a:cubicBezTo>
                    <a:cubicBezTo>
                      <a:pt x="1421" y="2079"/>
                      <a:pt x="1443" y="2064"/>
                      <a:pt x="1443" y="2064"/>
                    </a:cubicBezTo>
                    <a:cubicBezTo>
                      <a:pt x="1450" y="2053"/>
                      <a:pt x="1456" y="2040"/>
                      <a:pt x="1465" y="2031"/>
                    </a:cubicBezTo>
                    <a:cubicBezTo>
                      <a:pt x="1474" y="2022"/>
                      <a:pt x="1490" y="2020"/>
                      <a:pt x="1497" y="2009"/>
                    </a:cubicBezTo>
                    <a:cubicBezTo>
                      <a:pt x="1519" y="1973"/>
                      <a:pt x="1509" y="1939"/>
                      <a:pt x="1541" y="1911"/>
                    </a:cubicBezTo>
                    <a:cubicBezTo>
                      <a:pt x="1561" y="1894"/>
                      <a:pt x="1607" y="1868"/>
                      <a:pt x="1607" y="1868"/>
                    </a:cubicBezTo>
                    <a:cubicBezTo>
                      <a:pt x="1655" y="1794"/>
                      <a:pt x="1702" y="1719"/>
                      <a:pt x="1737" y="1639"/>
                    </a:cubicBezTo>
                    <a:cubicBezTo>
                      <a:pt x="1774" y="1554"/>
                      <a:pt x="1774" y="1442"/>
                      <a:pt x="1857" y="1388"/>
                    </a:cubicBezTo>
                    <a:cubicBezTo>
                      <a:pt x="1881" y="1315"/>
                      <a:pt x="1848" y="1393"/>
                      <a:pt x="1901" y="1333"/>
                    </a:cubicBezTo>
                    <a:cubicBezTo>
                      <a:pt x="1928" y="1302"/>
                      <a:pt x="1952" y="1268"/>
                      <a:pt x="1977" y="1235"/>
                    </a:cubicBezTo>
                    <a:cubicBezTo>
                      <a:pt x="1993" y="1214"/>
                      <a:pt x="2006" y="1191"/>
                      <a:pt x="2021" y="1169"/>
                    </a:cubicBezTo>
                    <a:cubicBezTo>
                      <a:pt x="2028" y="1158"/>
                      <a:pt x="2043" y="1137"/>
                      <a:pt x="2043" y="1137"/>
                    </a:cubicBezTo>
                    <a:cubicBezTo>
                      <a:pt x="2069" y="1059"/>
                      <a:pt x="2052" y="1090"/>
                      <a:pt x="2087" y="1039"/>
                    </a:cubicBezTo>
                    <a:cubicBezTo>
                      <a:pt x="2118" y="938"/>
                      <a:pt x="2071" y="1079"/>
                      <a:pt x="2119" y="973"/>
                    </a:cubicBezTo>
                    <a:cubicBezTo>
                      <a:pt x="2128" y="952"/>
                      <a:pt x="2141" y="908"/>
                      <a:pt x="2141" y="908"/>
                    </a:cubicBezTo>
                    <a:cubicBezTo>
                      <a:pt x="2145" y="875"/>
                      <a:pt x="2136" y="838"/>
                      <a:pt x="2152" y="809"/>
                    </a:cubicBezTo>
                    <a:cubicBezTo>
                      <a:pt x="2164" y="786"/>
                      <a:pt x="2217" y="766"/>
                      <a:pt x="2217" y="766"/>
                    </a:cubicBezTo>
                    <a:cubicBezTo>
                      <a:pt x="2232" y="744"/>
                      <a:pt x="2246" y="722"/>
                      <a:pt x="2261" y="700"/>
                    </a:cubicBezTo>
                    <a:cubicBezTo>
                      <a:pt x="2268" y="689"/>
                      <a:pt x="2283" y="668"/>
                      <a:pt x="2283" y="668"/>
                    </a:cubicBezTo>
                    <a:cubicBezTo>
                      <a:pt x="2309" y="589"/>
                      <a:pt x="2292" y="621"/>
                      <a:pt x="2327" y="569"/>
                    </a:cubicBezTo>
                    <a:cubicBezTo>
                      <a:pt x="2340" y="529"/>
                      <a:pt x="2347" y="507"/>
                      <a:pt x="2359" y="471"/>
                    </a:cubicBezTo>
                    <a:cubicBezTo>
                      <a:pt x="2363" y="460"/>
                      <a:pt x="2366" y="450"/>
                      <a:pt x="2370" y="439"/>
                    </a:cubicBezTo>
                    <a:cubicBezTo>
                      <a:pt x="2374" y="428"/>
                      <a:pt x="2381" y="406"/>
                      <a:pt x="2381" y="406"/>
                    </a:cubicBezTo>
                    <a:cubicBezTo>
                      <a:pt x="2368" y="306"/>
                      <a:pt x="2337" y="197"/>
                      <a:pt x="2305" y="100"/>
                    </a:cubicBezTo>
                    <a:cubicBezTo>
                      <a:pt x="2219" y="228"/>
                      <a:pt x="2334" y="351"/>
                      <a:pt x="2185" y="449"/>
                    </a:cubicBezTo>
                    <a:cubicBezTo>
                      <a:pt x="2126" y="537"/>
                      <a:pt x="2203" y="431"/>
                      <a:pt x="2130" y="504"/>
                    </a:cubicBezTo>
                    <a:cubicBezTo>
                      <a:pt x="2080" y="554"/>
                      <a:pt x="2139" y="526"/>
                      <a:pt x="2076" y="548"/>
                    </a:cubicBezTo>
                    <a:cubicBezTo>
                      <a:pt x="2025" y="624"/>
                      <a:pt x="2054" y="598"/>
                      <a:pt x="1999" y="635"/>
                    </a:cubicBezTo>
                    <a:cubicBezTo>
                      <a:pt x="1975" y="706"/>
                      <a:pt x="1921" y="769"/>
                      <a:pt x="1879" y="831"/>
                    </a:cubicBezTo>
                    <a:cubicBezTo>
                      <a:pt x="1872" y="841"/>
                      <a:pt x="1902" y="825"/>
                      <a:pt x="1912" y="820"/>
                    </a:cubicBezTo>
                    <a:cubicBezTo>
                      <a:pt x="1924" y="814"/>
                      <a:pt x="1934" y="806"/>
                      <a:pt x="1945" y="799"/>
                    </a:cubicBezTo>
                    <a:cubicBezTo>
                      <a:pt x="1974" y="802"/>
                      <a:pt x="2005" y="797"/>
                      <a:pt x="2032" y="809"/>
                    </a:cubicBezTo>
                    <a:cubicBezTo>
                      <a:pt x="2052" y="818"/>
                      <a:pt x="2041" y="866"/>
                      <a:pt x="2032" y="875"/>
                    </a:cubicBezTo>
                    <a:cubicBezTo>
                      <a:pt x="2024" y="883"/>
                      <a:pt x="2010" y="882"/>
                      <a:pt x="1999" y="886"/>
                    </a:cubicBezTo>
                    <a:cubicBezTo>
                      <a:pt x="1962" y="941"/>
                      <a:pt x="1902" y="958"/>
                      <a:pt x="1847" y="995"/>
                    </a:cubicBezTo>
                    <a:cubicBezTo>
                      <a:pt x="1836" y="1002"/>
                      <a:pt x="1825" y="1010"/>
                      <a:pt x="1814" y="1017"/>
                    </a:cubicBezTo>
                    <a:cubicBezTo>
                      <a:pt x="1803" y="1024"/>
                      <a:pt x="1781" y="1039"/>
                      <a:pt x="1781" y="1039"/>
                    </a:cubicBezTo>
                    <a:cubicBezTo>
                      <a:pt x="1774" y="1050"/>
                      <a:pt x="1768" y="1062"/>
                      <a:pt x="1759" y="1071"/>
                    </a:cubicBezTo>
                    <a:cubicBezTo>
                      <a:pt x="1750" y="1080"/>
                      <a:pt x="1735" y="1083"/>
                      <a:pt x="1727" y="1093"/>
                    </a:cubicBezTo>
                    <a:cubicBezTo>
                      <a:pt x="1720" y="1102"/>
                      <a:pt x="1721" y="1116"/>
                      <a:pt x="1716" y="1126"/>
                    </a:cubicBezTo>
                    <a:cubicBezTo>
                      <a:pt x="1687" y="1183"/>
                      <a:pt x="1661" y="1242"/>
                      <a:pt x="1607" y="1279"/>
                    </a:cubicBezTo>
                    <a:cubicBezTo>
                      <a:pt x="1589" y="1306"/>
                      <a:pt x="1561" y="1347"/>
                      <a:pt x="1541" y="1377"/>
                    </a:cubicBezTo>
                    <a:cubicBezTo>
                      <a:pt x="1534" y="1388"/>
                      <a:pt x="1519" y="1409"/>
                      <a:pt x="1519" y="1409"/>
                    </a:cubicBezTo>
                    <a:cubicBezTo>
                      <a:pt x="1480" y="1526"/>
                      <a:pt x="1541" y="1352"/>
                      <a:pt x="1487" y="1475"/>
                    </a:cubicBezTo>
                    <a:cubicBezTo>
                      <a:pt x="1454" y="1549"/>
                      <a:pt x="1451" y="1613"/>
                      <a:pt x="1377" y="1660"/>
                    </a:cubicBezTo>
                    <a:cubicBezTo>
                      <a:pt x="1358" y="1723"/>
                      <a:pt x="1383" y="1666"/>
                      <a:pt x="1334" y="1715"/>
                    </a:cubicBezTo>
                    <a:cubicBezTo>
                      <a:pt x="1325" y="1724"/>
                      <a:pt x="1323" y="1741"/>
                      <a:pt x="1312" y="1748"/>
                    </a:cubicBezTo>
                    <a:cubicBezTo>
                      <a:pt x="1293" y="1760"/>
                      <a:pt x="1247" y="1769"/>
                      <a:pt x="1247" y="1769"/>
                    </a:cubicBezTo>
                    <a:cubicBezTo>
                      <a:pt x="1236" y="1766"/>
                      <a:pt x="1222" y="1767"/>
                      <a:pt x="1214" y="1759"/>
                    </a:cubicBezTo>
                    <a:cubicBezTo>
                      <a:pt x="1206" y="1751"/>
                      <a:pt x="1204" y="1738"/>
                      <a:pt x="1203" y="1726"/>
                    </a:cubicBezTo>
                    <a:cubicBezTo>
                      <a:pt x="1196" y="1624"/>
                      <a:pt x="1201" y="1522"/>
                      <a:pt x="1192" y="1420"/>
                    </a:cubicBezTo>
                    <a:cubicBezTo>
                      <a:pt x="1186" y="1353"/>
                      <a:pt x="1142" y="1280"/>
                      <a:pt x="1127" y="1213"/>
                    </a:cubicBezTo>
                    <a:cubicBezTo>
                      <a:pt x="1142" y="1064"/>
                      <a:pt x="1165" y="915"/>
                      <a:pt x="1181" y="766"/>
                    </a:cubicBezTo>
                    <a:cubicBezTo>
                      <a:pt x="1203" y="553"/>
                      <a:pt x="1183" y="629"/>
                      <a:pt x="1225" y="504"/>
                    </a:cubicBezTo>
                    <a:cubicBezTo>
                      <a:pt x="1233" y="479"/>
                      <a:pt x="1290" y="460"/>
                      <a:pt x="1290" y="460"/>
                    </a:cubicBezTo>
                    <a:cubicBezTo>
                      <a:pt x="1243" y="444"/>
                      <a:pt x="1239" y="465"/>
                      <a:pt x="1192" y="449"/>
                    </a:cubicBezTo>
                    <a:cubicBezTo>
                      <a:pt x="1156" y="308"/>
                      <a:pt x="1234" y="147"/>
                      <a:pt x="1279" y="13"/>
                    </a:cubicBezTo>
                    <a:cubicBezTo>
                      <a:pt x="1283" y="0"/>
                      <a:pt x="1264" y="35"/>
                      <a:pt x="1257" y="46"/>
                    </a:cubicBezTo>
                    <a:cubicBezTo>
                      <a:pt x="1242" y="96"/>
                      <a:pt x="1210" y="134"/>
                      <a:pt x="1181" y="177"/>
                    </a:cubicBezTo>
                    <a:cubicBezTo>
                      <a:pt x="1174" y="188"/>
                      <a:pt x="1166" y="198"/>
                      <a:pt x="1159" y="209"/>
                    </a:cubicBezTo>
                    <a:cubicBezTo>
                      <a:pt x="1152" y="220"/>
                      <a:pt x="1137" y="242"/>
                      <a:pt x="1137" y="242"/>
                    </a:cubicBezTo>
                    <a:cubicBezTo>
                      <a:pt x="1123" y="289"/>
                      <a:pt x="1099" y="326"/>
                      <a:pt x="1083" y="373"/>
                    </a:cubicBezTo>
                    <a:cubicBezTo>
                      <a:pt x="1079" y="384"/>
                      <a:pt x="1076" y="395"/>
                      <a:pt x="1072" y="406"/>
                    </a:cubicBezTo>
                    <a:cubicBezTo>
                      <a:pt x="1068" y="417"/>
                      <a:pt x="1061" y="439"/>
                      <a:pt x="1061" y="439"/>
                    </a:cubicBezTo>
                    <a:cubicBezTo>
                      <a:pt x="1052" y="323"/>
                      <a:pt x="1042" y="150"/>
                      <a:pt x="930" y="79"/>
                    </a:cubicBezTo>
                    <a:cubicBezTo>
                      <a:pt x="926" y="66"/>
                      <a:pt x="917" y="16"/>
                      <a:pt x="887" y="24"/>
                    </a:cubicBezTo>
                    <a:cubicBezTo>
                      <a:pt x="876" y="27"/>
                      <a:pt x="880" y="46"/>
                      <a:pt x="876" y="57"/>
                    </a:cubicBezTo>
                    <a:cubicBezTo>
                      <a:pt x="880" y="68"/>
                      <a:pt x="882" y="79"/>
                      <a:pt x="887" y="89"/>
                    </a:cubicBezTo>
                    <a:cubicBezTo>
                      <a:pt x="893" y="101"/>
                      <a:pt x="903" y="110"/>
                      <a:pt x="908" y="122"/>
                    </a:cubicBezTo>
                    <a:cubicBezTo>
                      <a:pt x="932" y="177"/>
                      <a:pt x="926" y="181"/>
                      <a:pt x="941" y="231"/>
                    </a:cubicBezTo>
                    <a:cubicBezTo>
                      <a:pt x="964" y="308"/>
                      <a:pt x="993" y="383"/>
                      <a:pt x="1017" y="460"/>
                    </a:cubicBezTo>
                    <a:cubicBezTo>
                      <a:pt x="1018" y="463"/>
                      <a:pt x="945" y="440"/>
                      <a:pt x="941" y="439"/>
                    </a:cubicBezTo>
                    <a:cubicBezTo>
                      <a:pt x="930" y="442"/>
                      <a:pt x="908" y="438"/>
                      <a:pt x="908" y="449"/>
                    </a:cubicBezTo>
                    <a:cubicBezTo>
                      <a:pt x="908" y="462"/>
                      <a:pt x="932" y="461"/>
                      <a:pt x="941" y="471"/>
                    </a:cubicBezTo>
                    <a:cubicBezTo>
                      <a:pt x="980" y="515"/>
                      <a:pt x="1020" y="578"/>
                      <a:pt x="1039" y="635"/>
                    </a:cubicBezTo>
                    <a:cubicBezTo>
                      <a:pt x="1029" y="701"/>
                      <a:pt x="1016" y="765"/>
                      <a:pt x="1007" y="831"/>
                    </a:cubicBezTo>
                    <a:cubicBezTo>
                      <a:pt x="1010" y="955"/>
                      <a:pt x="1011" y="1078"/>
                      <a:pt x="1017" y="1202"/>
                    </a:cubicBezTo>
                    <a:cubicBezTo>
                      <a:pt x="1018" y="1216"/>
                      <a:pt x="1034" y="1283"/>
                      <a:pt x="1039" y="1300"/>
                    </a:cubicBezTo>
                    <a:cubicBezTo>
                      <a:pt x="1046" y="1322"/>
                      <a:pt x="1054" y="1344"/>
                      <a:pt x="1061" y="1366"/>
                    </a:cubicBezTo>
                    <a:cubicBezTo>
                      <a:pt x="1065" y="1377"/>
                      <a:pt x="1072" y="1399"/>
                      <a:pt x="1072" y="1399"/>
                    </a:cubicBezTo>
                    <a:cubicBezTo>
                      <a:pt x="1064" y="1606"/>
                      <a:pt x="1135" y="1656"/>
                      <a:pt x="996" y="1704"/>
                    </a:cubicBezTo>
                    <a:cubicBezTo>
                      <a:pt x="956" y="1696"/>
                      <a:pt x="902" y="1691"/>
                      <a:pt x="865" y="1671"/>
                    </a:cubicBezTo>
                    <a:cubicBezTo>
                      <a:pt x="842" y="1658"/>
                      <a:pt x="799" y="1628"/>
                      <a:pt x="799" y="1628"/>
                    </a:cubicBezTo>
                    <a:cubicBezTo>
                      <a:pt x="795" y="1621"/>
                      <a:pt x="727" y="1507"/>
                      <a:pt x="712" y="1497"/>
                    </a:cubicBezTo>
                    <a:cubicBezTo>
                      <a:pt x="690" y="1482"/>
                      <a:pt x="672" y="1461"/>
                      <a:pt x="647" y="1453"/>
                    </a:cubicBezTo>
                    <a:cubicBezTo>
                      <a:pt x="636" y="1449"/>
                      <a:pt x="624" y="1447"/>
                      <a:pt x="614" y="1442"/>
                    </a:cubicBezTo>
                    <a:cubicBezTo>
                      <a:pt x="592" y="1431"/>
                      <a:pt x="570" y="1421"/>
                      <a:pt x="548" y="1409"/>
                    </a:cubicBezTo>
                    <a:cubicBezTo>
                      <a:pt x="525" y="1396"/>
                      <a:pt x="483" y="1366"/>
                      <a:pt x="483" y="1366"/>
                    </a:cubicBezTo>
                    <a:cubicBezTo>
                      <a:pt x="476" y="1355"/>
                      <a:pt x="469" y="1343"/>
                      <a:pt x="461" y="1333"/>
                    </a:cubicBezTo>
                    <a:cubicBezTo>
                      <a:pt x="451" y="1321"/>
                      <a:pt x="437" y="1313"/>
                      <a:pt x="428" y="1300"/>
                    </a:cubicBezTo>
                    <a:cubicBezTo>
                      <a:pt x="422" y="1291"/>
                      <a:pt x="422" y="1278"/>
                      <a:pt x="417" y="1268"/>
                    </a:cubicBezTo>
                    <a:cubicBezTo>
                      <a:pt x="386" y="1211"/>
                      <a:pt x="344" y="1159"/>
                      <a:pt x="308" y="1104"/>
                    </a:cubicBezTo>
                    <a:cubicBezTo>
                      <a:pt x="276" y="1054"/>
                      <a:pt x="289" y="1079"/>
                      <a:pt x="265" y="1006"/>
                    </a:cubicBezTo>
                    <a:cubicBezTo>
                      <a:pt x="261" y="995"/>
                      <a:pt x="254" y="973"/>
                      <a:pt x="254" y="973"/>
                    </a:cubicBezTo>
                    <a:cubicBezTo>
                      <a:pt x="265" y="884"/>
                      <a:pt x="249" y="852"/>
                      <a:pt x="341" y="875"/>
                    </a:cubicBezTo>
                    <a:cubicBezTo>
                      <a:pt x="352" y="882"/>
                      <a:pt x="365" y="888"/>
                      <a:pt x="374" y="897"/>
                    </a:cubicBezTo>
                    <a:cubicBezTo>
                      <a:pt x="383" y="906"/>
                      <a:pt x="396" y="942"/>
                      <a:pt x="396" y="929"/>
                    </a:cubicBezTo>
                    <a:cubicBezTo>
                      <a:pt x="396" y="906"/>
                      <a:pt x="381" y="886"/>
                      <a:pt x="374" y="864"/>
                    </a:cubicBezTo>
                    <a:cubicBezTo>
                      <a:pt x="356" y="810"/>
                      <a:pt x="357" y="775"/>
                      <a:pt x="297" y="755"/>
                    </a:cubicBezTo>
                    <a:cubicBezTo>
                      <a:pt x="275" y="740"/>
                      <a:pt x="254" y="726"/>
                      <a:pt x="232" y="711"/>
                    </a:cubicBezTo>
                    <a:cubicBezTo>
                      <a:pt x="221" y="704"/>
                      <a:pt x="199" y="689"/>
                      <a:pt x="199" y="689"/>
                    </a:cubicBezTo>
                    <a:cubicBezTo>
                      <a:pt x="171" y="607"/>
                      <a:pt x="212" y="707"/>
                      <a:pt x="156" y="635"/>
                    </a:cubicBezTo>
                    <a:cubicBezTo>
                      <a:pt x="149" y="626"/>
                      <a:pt x="150" y="612"/>
                      <a:pt x="145" y="602"/>
                    </a:cubicBezTo>
                    <a:cubicBezTo>
                      <a:pt x="139" y="590"/>
                      <a:pt x="128" y="581"/>
                      <a:pt x="123" y="569"/>
                    </a:cubicBezTo>
                    <a:cubicBezTo>
                      <a:pt x="114" y="548"/>
                      <a:pt x="101" y="504"/>
                      <a:pt x="101" y="504"/>
                    </a:cubicBezTo>
                    <a:cubicBezTo>
                      <a:pt x="97" y="460"/>
                      <a:pt x="100" y="416"/>
                      <a:pt x="90" y="373"/>
                    </a:cubicBezTo>
                    <a:cubicBezTo>
                      <a:pt x="87" y="362"/>
                      <a:pt x="86" y="397"/>
                      <a:pt x="79" y="406"/>
                    </a:cubicBezTo>
                    <a:cubicBezTo>
                      <a:pt x="52" y="440"/>
                      <a:pt x="52" y="433"/>
                      <a:pt x="36" y="417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26" name="Freeform 10"/>
              <p:cNvSpPr>
                <a:spLocks/>
              </p:cNvSpPr>
              <p:nvPr/>
            </p:nvSpPr>
            <p:spPr bwMode="auto">
              <a:xfrm>
                <a:off x="2064" y="1056"/>
                <a:ext cx="513" cy="600"/>
              </a:xfrm>
              <a:custGeom>
                <a:avLst/>
                <a:gdLst>
                  <a:gd name="T0" fmla="*/ 0 w 513"/>
                  <a:gd name="T1" fmla="*/ 0 h 600"/>
                  <a:gd name="T2" fmla="*/ 11 w 513"/>
                  <a:gd name="T3" fmla="*/ 164 h 600"/>
                  <a:gd name="T4" fmla="*/ 44 w 513"/>
                  <a:gd name="T5" fmla="*/ 262 h 600"/>
                  <a:gd name="T6" fmla="*/ 164 w 513"/>
                  <a:gd name="T7" fmla="*/ 480 h 600"/>
                  <a:gd name="T8" fmla="*/ 186 w 513"/>
                  <a:gd name="T9" fmla="*/ 513 h 600"/>
                  <a:gd name="T10" fmla="*/ 218 w 513"/>
                  <a:gd name="T11" fmla="*/ 535 h 600"/>
                  <a:gd name="T12" fmla="*/ 229 w 513"/>
                  <a:gd name="T13" fmla="*/ 567 h 600"/>
                  <a:gd name="T14" fmla="*/ 251 w 513"/>
                  <a:gd name="T15" fmla="*/ 600 h 600"/>
                  <a:gd name="T16" fmla="*/ 338 w 513"/>
                  <a:gd name="T17" fmla="*/ 295 h 600"/>
                  <a:gd name="T18" fmla="*/ 448 w 513"/>
                  <a:gd name="T19" fmla="*/ 185 h 600"/>
                  <a:gd name="T20" fmla="*/ 513 w 513"/>
                  <a:gd name="T21" fmla="*/ 164 h 600"/>
                  <a:gd name="T22" fmla="*/ 426 w 513"/>
                  <a:gd name="T23" fmla="*/ 164 h 600"/>
                  <a:gd name="T24" fmla="*/ 360 w 513"/>
                  <a:gd name="T25" fmla="*/ 185 h 600"/>
                  <a:gd name="T26" fmla="*/ 273 w 513"/>
                  <a:gd name="T27" fmla="*/ 316 h 600"/>
                  <a:gd name="T28" fmla="*/ 251 w 513"/>
                  <a:gd name="T29" fmla="*/ 349 h 600"/>
                  <a:gd name="T30" fmla="*/ 229 w 513"/>
                  <a:gd name="T31" fmla="*/ 382 h 600"/>
                  <a:gd name="T32" fmla="*/ 142 w 513"/>
                  <a:gd name="T33" fmla="*/ 229 h 600"/>
                  <a:gd name="T34" fmla="*/ 98 w 513"/>
                  <a:gd name="T35" fmla="*/ 175 h 600"/>
                  <a:gd name="T36" fmla="*/ 44 w 513"/>
                  <a:gd name="T37" fmla="*/ 120 h 600"/>
                  <a:gd name="T38" fmla="*/ 0 w 513"/>
                  <a:gd name="T39" fmla="*/ 0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13" h="600">
                    <a:moveTo>
                      <a:pt x="0" y="0"/>
                    </a:moveTo>
                    <a:cubicBezTo>
                      <a:pt x="4" y="55"/>
                      <a:pt x="3" y="110"/>
                      <a:pt x="11" y="164"/>
                    </a:cubicBezTo>
                    <a:cubicBezTo>
                      <a:pt x="16" y="198"/>
                      <a:pt x="33" y="229"/>
                      <a:pt x="44" y="262"/>
                    </a:cubicBezTo>
                    <a:cubicBezTo>
                      <a:pt x="72" y="345"/>
                      <a:pt x="87" y="429"/>
                      <a:pt x="164" y="480"/>
                    </a:cubicBezTo>
                    <a:cubicBezTo>
                      <a:pt x="171" y="491"/>
                      <a:pt x="177" y="504"/>
                      <a:pt x="186" y="513"/>
                    </a:cubicBezTo>
                    <a:cubicBezTo>
                      <a:pt x="195" y="522"/>
                      <a:pt x="210" y="525"/>
                      <a:pt x="218" y="535"/>
                    </a:cubicBezTo>
                    <a:cubicBezTo>
                      <a:pt x="225" y="544"/>
                      <a:pt x="224" y="557"/>
                      <a:pt x="229" y="567"/>
                    </a:cubicBezTo>
                    <a:cubicBezTo>
                      <a:pt x="235" y="579"/>
                      <a:pt x="244" y="589"/>
                      <a:pt x="251" y="600"/>
                    </a:cubicBezTo>
                    <a:cubicBezTo>
                      <a:pt x="314" y="506"/>
                      <a:pt x="286" y="374"/>
                      <a:pt x="338" y="295"/>
                    </a:cubicBezTo>
                    <a:cubicBezTo>
                      <a:pt x="371" y="246"/>
                      <a:pt x="386" y="205"/>
                      <a:pt x="448" y="185"/>
                    </a:cubicBezTo>
                    <a:cubicBezTo>
                      <a:pt x="470" y="178"/>
                      <a:pt x="513" y="164"/>
                      <a:pt x="513" y="164"/>
                    </a:cubicBezTo>
                    <a:cubicBezTo>
                      <a:pt x="467" y="149"/>
                      <a:pt x="485" y="148"/>
                      <a:pt x="426" y="164"/>
                    </a:cubicBezTo>
                    <a:cubicBezTo>
                      <a:pt x="404" y="170"/>
                      <a:pt x="360" y="185"/>
                      <a:pt x="360" y="185"/>
                    </a:cubicBezTo>
                    <a:cubicBezTo>
                      <a:pt x="331" y="229"/>
                      <a:pt x="302" y="273"/>
                      <a:pt x="273" y="316"/>
                    </a:cubicBezTo>
                    <a:cubicBezTo>
                      <a:pt x="266" y="327"/>
                      <a:pt x="258" y="338"/>
                      <a:pt x="251" y="349"/>
                    </a:cubicBezTo>
                    <a:cubicBezTo>
                      <a:pt x="244" y="360"/>
                      <a:pt x="229" y="382"/>
                      <a:pt x="229" y="382"/>
                    </a:cubicBezTo>
                    <a:cubicBezTo>
                      <a:pt x="209" y="318"/>
                      <a:pt x="201" y="268"/>
                      <a:pt x="142" y="229"/>
                    </a:cubicBezTo>
                    <a:cubicBezTo>
                      <a:pt x="120" y="163"/>
                      <a:pt x="149" y="226"/>
                      <a:pt x="98" y="175"/>
                    </a:cubicBezTo>
                    <a:cubicBezTo>
                      <a:pt x="22" y="99"/>
                      <a:pt x="137" y="182"/>
                      <a:pt x="44" y="120"/>
                    </a:cubicBezTo>
                    <a:cubicBezTo>
                      <a:pt x="16" y="78"/>
                      <a:pt x="10" y="5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2835" y="823"/>
                <a:ext cx="652" cy="760"/>
              </a:xfrm>
              <a:custGeom>
                <a:avLst/>
                <a:gdLst>
                  <a:gd name="T0" fmla="*/ 645 w 652"/>
                  <a:gd name="T1" fmla="*/ 6 h 760"/>
                  <a:gd name="T2" fmla="*/ 547 w 652"/>
                  <a:gd name="T3" fmla="*/ 333 h 760"/>
                  <a:gd name="T4" fmla="*/ 449 w 652"/>
                  <a:gd name="T5" fmla="*/ 704 h 760"/>
                  <a:gd name="T6" fmla="*/ 427 w 652"/>
                  <a:gd name="T7" fmla="*/ 737 h 760"/>
                  <a:gd name="T8" fmla="*/ 394 w 652"/>
                  <a:gd name="T9" fmla="*/ 748 h 760"/>
                  <a:gd name="T10" fmla="*/ 427 w 652"/>
                  <a:gd name="T11" fmla="*/ 726 h 760"/>
                  <a:gd name="T12" fmla="*/ 438 w 652"/>
                  <a:gd name="T13" fmla="*/ 693 h 760"/>
                  <a:gd name="T14" fmla="*/ 481 w 652"/>
                  <a:gd name="T15" fmla="*/ 628 h 760"/>
                  <a:gd name="T16" fmla="*/ 470 w 652"/>
                  <a:gd name="T17" fmla="*/ 508 h 760"/>
                  <a:gd name="T18" fmla="*/ 416 w 652"/>
                  <a:gd name="T19" fmla="*/ 464 h 760"/>
                  <a:gd name="T20" fmla="*/ 241 w 652"/>
                  <a:gd name="T21" fmla="*/ 377 h 760"/>
                  <a:gd name="T22" fmla="*/ 23 w 652"/>
                  <a:gd name="T23" fmla="*/ 388 h 760"/>
                  <a:gd name="T24" fmla="*/ 89 w 652"/>
                  <a:gd name="T25" fmla="*/ 366 h 760"/>
                  <a:gd name="T26" fmla="*/ 154 w 652"/>
                  <a:gd name="T27" fmla="*/ 344 h 760"/>
                  <a:gd name="T28" fmla="*/ 470 w 652"/>
                  <a:gd name="T29" fmla="*/ 355 h 760"/>
                  <a:gd name="T30" fmla="*/ 503 w 652"/>
                  <a:gd name="T31" fmla="*/ 333 h 760"/>
                  <a:gd name="T32" fmla="*/ 536 w 652"/>
                  <a:gd name="T33" fmla="*/ 235 h 760"/>
                  <a:gd name="T34" fmla="*/ 558 w 652"/>
                  <a:gd name="T35" fmla="*/ 202 h 760"/>
                  <a:gd name="T36" fmla="*/ 590 w 652"/>
                  <a:gd name="T37" fmla="*/ 104 h 760"/>
                  <a:gd name="T38" fmla="*/ 645 w 652"/>
                  <a:gd name="T39" fmla="*/ 50 h 760"/>
                  <a:gd name="T40" fmla="*/ 645 w 652"/>
                  <a:gd name="T41" fmla="*/ 6 h 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52" h="760">
                    <a:moveTo>
                      <a:pt x="645" y="6"/>
                    </a:moveTo>
                    <a:cubicBezTo>
                      <a:pt x="609" y="114"/>
                      <a:pt x="584" y="226"/>
                      <a:pt x="547" y="333"/>
                    </a:cubicBezTo>
                    <a:cubicBezTo>
                      <a:pt x="541" y="450"/>
                      <a:pt x="563" y="625"/>
                      <a:pt x="449" y="704"/>
                    </a:cubicBezTo>
                    <a:cubicBezTo>
                      <a:pt x="442" y="715"/>
                      <a:pt x="437" y="729"/>
                      <a:pt x="427" y="737"/>
                    </a:cubicBezTo>
                    <a:cubicBezTo>
                      <a:pt x="418" y="744"/>
                      <a:pt x="394" y="760"/>
                      <a:pt x="394" y="748"/>
                    </a:cubicBezTo>
                    <a:cubicBezTo>
                      <a:pt x="394" y="735"/>
                      <a:pt x="416" y="733"/>
                      <a:pt x="427" y="726"/>
                    </a:cubicBezTo>
                    <a:cubicBezTo>
                      <a:pt x="431" y="715"/>
                      <a:pt x="432" y="703"/>
                      <a:pt x="438" y="693"/>
                    </a:cubicBezTo>
                    <a:cubicBezTo>
                      <a:pt x="451" y="670"/>
                      <a:pt x="481" y="628"/>
                      <a:pt x="481" y="628"/>
                    </a:cubicBezTo>
                    <a:cubicBezTo>
                      <a:pt x="477" y="588"/>
                      <a:pt x="478" y="547"/>
                      <a:pt x="470" y="508"/>
                    </a:cubicBezTo>
                    <a:cubicBezTo>
                      <a:pt x="461" y="464"/>
                      <a:pt x="445" y="480"/>
                      <a:pt x="416" y="464"/>
                    </a:cubicBezTo>
                    <a:cubicBezTo>
                      <a:pt x="345" y="425"/>
                      <a:pt x="318" y="396"/>
                      <a:pt x="241" y="377"/>
                    </a:cubicBezTo>
                    <a:cubicBezTo>
                      <a:pt x="168" y="381"/>
                      <a:pt x="96" y="393"/>
                      <a:pt x="23" y="388"/>
                    </a:cubicBezTo>
                    <a:cubicBezTo>
                      <a:pt x="0" y="386"/>
                      <a:pt x="67" y="373"/>
                      <a:pt x="89" y="366"/>
                    </a:cubicBezTo>
                    <a:cubicBezTo>
                      <a:pt x="111" y="359"/>
                      <a:pt x="154" y="344"/>
                      <a:pt x="154" y="344"/>
                    </a:cubicBezTo>
                    <a:cubicBezTo>
                      <a:pt x="279" y="352"/>
                      <a:pt x="351" y="367"/>
                      <a:pt x="470" y="355"/>
                    </a:cubicBezTo>
                    <a:cubicBezTo>
                      <a:pt x="481" y="348"/>
                      <a:pt x="496" y="344"/>
                      <a:pt x="503" y="333"/>
                    </a:cubicBezTo>
                    <a:cubicBezTo>
                      <a:pt x="504" y="332"/>
                      <a:pt x="530" y="252"/>
                      <a:pt x="536" y="235"/>
                    </a:cubicBezTo>
                    <a:cubicBezTo>
                      <a:pt x="540" y="222"/>
                      <a:pt x="553" y="214"/>
                      <a:pt x="558" y="202"/>
                    </a:cubicBezTo>
                    <a:cubicBezTo>
                      <a:pt x="566" y="184"/>
                      <a:pt x="582" y="130"/>
                      <a:pt x="590" y="104"/>
                    </a:cubicBezTo>
                    <a:cubicBezTo>
                      <a:pt x="622" y="0"/>
                      <a:pt x="599" y="142"/>
                      <a:pt x="645" y="50"/>
                    </a:cubicBezTo>
                    <a:cubicBezTo>
                      <a:pt x="652" y="37"/>
                      <a:pt x="645" y="21"/>
                      <a:pt x="645" y="6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2016" y="1344"/>
                <a:ext cx="192" cy="33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>
                <a:off x="3264" y="1200"/>
                <a:ext cx="240" cy="48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AU" dirty="0"/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672" y="297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1296" y="25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872" y="2448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 flipV="1">
              <a:off x="2448" y="2832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465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701" y="873549"/>
            <a:ext cx="10515600" cy="587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Double Pump System</a:t>
            </a:r>
          </a:p>
          <a:p>
            <a:r>
              <a:rPr lang="en-AU" dirty="0"/>
              <a:t>The circulatory system is a double pump system.</a:t>
            </a:r>
          </a:p>
          <a:p>
            <a:r>
              <a:rPr lang="en-AU" dirty="0">
                <a:ea typeface="ＭＳ Ｐゴシック" panose="020B0600070205080204" pitchFamily="34" charset="-128"/>
              </a:rPr>
              <a:t>It is called this because there are two </a:t>
            </a:r>
            <a:br>
              <a:rPr lang="en-AU" dirty="0">
                <a:ea typeface="ＭＳ Ｐゴシック" panose="020B0600070205080204" pitchFamily="34" charset="-128"/>
              </a:rPr>
            </a:br>
            <a:r>
              <a:rPr lang="en-AU" dirty="0">
                <a:ea typeface="ＭＳ Ｐゴシック" panose="020B0600070205080204" pitchFamily="34" charset="-128"/>
              </a:rPr>
              <a:t>separate circuits through which the blood flows.</a:t>
            </a:r>
          </a:p>
          <a:p>
            <a:r>
              <a:rPr lang="en-AU" dirty="0"/>
              <a:t>The right side deals with </a:t>
            </a:r>
            <a:r>
              <a:rPr lang="en-AU" dirty="0">
                <a:solidFill>
                  <a:srgbClr val="0070C0"/>
                </a:solidFill>
              </a:rPr>
              <a:t>deoxygenated</a:t>
            </a:r>
            <a:r>
              <a:rPr lang="en-AU" dirty="0"/>
              <a:t> blood.</a:t>
            </a:r>
          </a:p>
          <a:p>
            <a:r>
              <a:rPr lang="en-AU" dirty="0"/>
              <a:t>The left side deals with </a:t>
            </a:r>
            <a:r>
              <a:rPr lang="en-AU" dirty="0">
                <a:solidFill>
                  <a:srgbClr val="FF0000"/>
                </a:solidFill>
              </a:rPr>
              <a:t>oxygenated</a:t>
            </a:r>
            <a:r>
              <a:rPr lang="en-AU" dirty="0"/>
              <a:t> blood.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Think, pair, share: Why is the circulatory system 			 referred to as a double pump system?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Think, pair, share: How are the two sides of the 			     pump system different?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765138" y="1346535"/>
            <a:ext cx="3024187" cy="4394200"/>
            <a:chOff x="2173" y="1200"/>
            <a:chExt cx="1777" cy="288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557" y="1200"/>
              <a:ext cx="528" cy="384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085" y="1200"/>
              <a:ext cx="480" cy="38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565" y="144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845" y="1296"/>
              <a:ext cx="44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0" hangingPunct="0"/>
              <a:r>
                <a:rPr lang="en-GB" sz="2100" dirty="0">
                  <a:solidFill>
                    <a:srgbClr val="000000"/>
                  </a:solidFill>
                  <a:latin typeface="Arial" panose="020B0604020202020204" pitchFamily="34" charset="0"/>
                </a:rPr>
                <a:t>Lungs</a:t>
              </a:r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637" y="3760"/>
              <a:ext cx="96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100" dirty="0">
                  <a:latin typeface="Arial" panose="020B0604020202020204" pitchFamily="34" charset="0"/>
                </a:rPr>
                <a:t>Body cells</a:t>
              </a:r>
              <a:endParaRPr lang="en-GB" dirty="0">
                <a:latin typeface="Arial" panose="020B0604020202020204" pitchFamily="34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rot="10800000" flipV="1">
              <a:off x="3949" y="2928"/>
              <a:ext cx="1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rot="10800000" flipV="1">
              <a:off x="3949" y="1584"/>
              <a:ext cx="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557" y="3696"/>
              <a:ext cx="528" cy="384"/>
            </a:xfrm>
            <a:prstGeom prst="rect">
              <a:avLst/>
            </a:prstGeom>
            <a:solidFill>
              <a:srgbClr val="00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085" y="3696"/>
              <a:ext cx="480" cy="38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2269" y="3984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V="1">
              <a:off x="2269" y="2208"/>
              <a:ext cx="0" cy="17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269" y="2208"/>
              <a:ext cx="52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2317" y="3936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2317" y="2256"/>
              <a:ext cx="0" cy="16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17" y="2256"/>
              <a:ext cx="4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 flipV="1">
              <a:off x="2269" y="1440"/>
              <a:ext cx="0" cy="57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2269" y="1440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317" y="1488"/>
              <a:ext cx="2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317" y="1488"/>
              <a:ext cx="0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2317" y="1968"/>
              <a:ext cx="657" cy="1"/>
            </a:xfrm>
            <a:custGeom>
              <a:avLst/>
              <a:gdLst>
                <a:gd name="T0" fmla="*/ 0 w 657"/>
                <a:gd name="T1" fmla="*/ 0 h 1"/>
                <a:gd name="T2" fmla="*/ 657 w 65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7" h="1">
                  <a:moveTo>
                    <a:pt x="0" y="0"/>
                  </a:moveTo>
                  <a:lnTo>
                    <a:pt x="657" y="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3853" y="2304"/>
              <a:ext cx="0" cy="16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 flipH="1">
              <a:off x="3565" y="398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3565" y="3936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3805" y="2352"/>
              <a:ext cx="0" cy="15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2173" y="3024"/>
              <a:ext cx="0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2173" y="1536"/>
              <a:ext cx="0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2797" y="2208"/>
              <a:ext cx="0" cy="29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53" y="1440"/>
              <a:ext cx="0" cy="7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3277" y="2208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229" y="2160"/>
              <a:ext cx="5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 flipV="1">
              <a:off x="3805" y="1488"/>
              <a:ext cx="0" cy="6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 flipH="1">
              <a:off x="3565" y="1488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2920" y="2016"/>
              <a:ext cx="1" cy="459"/>
            </a:xfrm>
            <a:custGeom>
              <a:avLst/>
              <a:gdLst>
                <a:gd name="T0" fmla="*/ 0 w 1"/>
                <a:gd name="T1" fmla="*/ 459 h 459"/>
                <a:gd name="T2" fmla="*/ 1 w 1"/>
                <a:gd name="T3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9">
                  <a:moveTo>
                    <a:pt x="0" y="459"/>
                  </a:moveTo>
                  <a:lnTo>
                    <a:pt x="1" y="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V="1">
              <a:off x="2974" y="1974"/>
              <a:ext cx="0" cy="4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085" y="2304"/>
              <a:ext cx="76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 flipH="1">
              <a:off x="3133" y="2352"/>
              <a:ext cx="67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3085" y="2304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3133" y="2352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3229" y="2160"/>
              <a:ext cx="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277" y="2208"/>
              <a:ext cx="0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77" y="235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  <p:graphicFrame>
          <p:nvGraphicFramePr>
            <p:cNvPr id="46" name="Object 46"/>
            <p:cNvGraphicFramePr>
              <a:graphicFrameLocks noChangeAspect="1"/>
            </p:cNvGraphicFramePr>
            <p:nvPr/>
          </p:nvGraphicFramePr>
          <p:xfrm>
            <a:off x="2749" y="2400"/>
            <a:ext cx="537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Flash Movie" r:id="rId3" imgW="4509720" imgH="5880600" progId="Flash.Movie">
                    <p:embed/>
                  </p:oleObj>
                </mc:Choice>
                <mc:Fallback>
                  <p:oleObj name="Flash Movie" r:id="rId3" imgW="4509720" imgH="5880600" progId="Flash.Movi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2400"/>
                          <a:ext cx="537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229" y="2352"/>
              <a:ext cx="0" cy="1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2749" y="2256"/>
              <a:ext cx="1" cy="312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2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269" y="2016"/>
              <a:ext cx="651" cy="1"/>
            </a:xfrm>
            <a:custGeom>
              <a:avLst/>
              <a:gdLst>
                <a:gd name="T0" fmla="*/ 0 w 651"/>
                <a:gd name="T1" fmla="*/ 0 h 1"/>
                <a:gd name="T2" fmla="*/ 651 w 65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1" h="1">
                  <a:moveTo>
                    <a:pt x="0" y="0"/>
                  </a:moveTo>
                  <a:lnTo>
                    <a:pt x="651" y="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</p:spTree>
    <p:extLst>
      <p:ext uri="{BB962C8B-B14F-4D97-AF65-F5344CB8AC3E}">
        <p14:creationId xmlns:p14="http://schemas.microsoft.com/office/powerpoint/2010/main" val="31203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Factors Affecting Circulation and Heart Rate</a:t>
            </a:r>
            <a:b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960351"/>
            <a:ext cx="934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factors affecting circulation.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Plan an experiment to investigate one of those factors.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" y="3167687"/>
            <a:ext cx="70763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Think, Pair, Share: What happens to your heart rate (pulse) when you participate in a physical activity (e.g. running)? 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What happens to your pulse when you do a different type of exercise, or you exercise for longer?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14" y="3167687"/>
            <a:ext cx="4768242" cy="25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/>
      <p:bldP spid="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6662"/>
            <a:ext cx="9182692" cy="574614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b="1" dirty="0"/>
              <a:t>Blood and Circulation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SzPct val="100000"/>
            </a:pPr>
            <a:r>
              <a:rPr lang="en-GB" dirty="0"/>
              <a:t>All the cells in your body need oxygen and nutrients in order to function.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SzPct val="100000"/>
            </a:pPr>
            <a:r>
              <a:rPr lang="en-GB" dirty="0"/>
              <a:t>Blood carries the oxygen and nutrients to individual cells through the blood vessels.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SzPct val="100000"/>
            </a:pPr>
            <a:r>
              <a:rPr lang="en-GB" dirty="0"/>
              <a:t>As the cells use oxygen and nutrients for energy, they are producing waste products.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SzPct val="100000"/>
            </a:pPr>
            <a:r>
              <a:rPr lang="en-GB" dirty="0"/>
              <a:t>These waste products are carried away from the cells in the blood.</a:t>
            </a: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SzPct val="145000"/>
            </a:pPr>
            <a:endParaRPr lang="en-GB" dirty="0">
              <a:solidFill>
                <a:srgbClr val="0066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18621"/>
              </p:ext>
            </p:extLst>
          </p:nvPr>
        </p:nvGraphicFramePr>
        <p:xfrm>
          <a:off x="6263988" y="148208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function of the blood in the circulatory system?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64635"/>
              </p:ext>
            </p:extLst>
          </p:nvPr>
        </p:nvGraphicFramePr>
        <p:xfrm>
          <a:off x="9185672" y="148208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is the blood travelling through the body, and to individual cells?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1761"/>
              </p:ext>
            </p:extLst>
          </p:nvPr>
        </p:nvGraphicFramePr>
        <p:xfrm>
          <a:off x="9182692" y="1656129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Think, Pair, Share: What are some substances carried in the blood to cells?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23544"/>
              </p:ext>
            </p:extLst>
          </p:nvPr>
        </p:nvGraphicFramePr>
        <p:xfrm>
          <a:off x="9182691" y="315996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Think, Pair, Share:  What is carried away from cells?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1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49" y="968019"/>
            <a:ext cx="9222019" cy="5676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Circulation and Exercise</a:t>
            </a:r>
          </a:p>
          <a:p>
            <a:r>
              <a:rPr lang="en-AU" sz="3000" dirty="0">
                <a:ea typeface="ＭＳ Ｐゴシック" panose="020B0600070205080204" pitchFamily="34" charset="-128"/>
              </a:rPr>
              <a:t>When you begin to exercise, your cells use more energy and oxygen, and produce more waste products.</a:t>
            </a:r>
          </a:p>
          <a:p>
            <a:r>
              <a:rPr lang="en-AU" sz="3000" dirty="0">
                <a:ea typeface="ＭＳ Ｐゴシック" panose="020B0600070205080204" pitchFamily="34" charset="-128"/>
              </a:rPr>
              <a:t>This means your blood needs to move faster through your body to keep a constant supply of nutrients, and remove the wastes.</a:t>
            </a:r>
          </a:p>
          <a:p>
            <a:r>
              <a:rPr lang="en-AU" sz="3000" dirty="0">
                <a:ea typeface="ＭＳ Ｐゴシック" panose="020B0600070205080204" pitchFamily="34" charset="-128"/>
              </a:rPr>
              <a:t>To make the blood circulate faster, </a:t>
            </a:r>
            <a:br>
              <a:rPr lang="en-AU" sz="3000" dirty="0">
                <a:ea typeface="ＭＳ Ｐゴシック" panose="020B0600070205080204" pitchFamily="34" charset="-128"/>
              </a:rPr>
            </a:br>
            <a:r>
              <a:rPr lang="en-AU" sz="3000" dirty="0">
                <a:ea typeface="ＭＳ Ｐゴシック" panose="020B0600070205080204" pitchFamily="34" charset="-128"/>
              </a:rPr>
              <a:t>your heart needs to beat more </a:t>
            </a:r>
            <a:br>
              <a:rPr lang="en-AU" sz="3000" dirty="0">
                <a:ea typeface="ＭＳ Ｐゴシック" panose="020B0600070205080204" pitchFamily="34" charset="-128"/>
              </a:rPr>
            </a:br>
            <a:r>
              <a:rPr lang="en-AU" sz="3000" dirty="0">
                <a:ea typeface="ＭＳ Ｐゴシック" panose="020B0600070205080204" pitchFamily="34" charset="-128"/>
              </a:rPr>
              <a:t>frequently.</a:t>
            </a:r>
          </a:p>
          <a:p>
            <a:r>
              <a:rPr lang="en-AU" sz="3000" dirty="0">
                <a:ea typeface="ＭＳ Ｐゴシック" panose="020B0600070205080204" pitchFamily="34" charset="-128"/>
              </a:rPr>
              <a:t>You can detect this change in heart </a:t>
            </a:r>
            <a:br>
              <a:rPr lang="en-AU" sz="3000" dirty="0">
                <a:ea typeface="ＭＳ Ｐゴシック" panose="020B0600070205080204" pitchFamily="34" charset="-128"/>
              </a:rPr>
            </a:br>
            <a:r>
              <a:rPr lang="en-AU" sz="3000" dirty="0">
                <a:ea typeface="ＭＳ Ｐゴシック" panose="020B0600070205080204" pitchFamily="34" charset="-128"/>
              </a:rPr>
              <a:t>rate through your pulse.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3003"/>
              </p:ext>
            </p:extLst>
          </p:nvPr>
        </p:nvGraphicFramePr>
        <p:xfrm>
          <a:off x="9270769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does your heart need to beat more frequently?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271754"/>
              </p:ext>
            </p:extLst>
          </p:nvPr>
        </p:nvGraphicFramePr>
        <p:xfrm>
          <a:off x="6225264" y="23006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happens in your cells when you start to exercise?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304535"/>
              </p:ext>
            </p:extLst>
          </p:nvPr>
        </p:nvGraphicFramePr>
        <p:xfrm>
          <a:off x="9270768" y="1531754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you able to detect a change in your heart rate?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D343E78-8AEB-45DB-8D04-4F7D23EF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26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1088</Words>
  <Application>Microsoft Office PowerPoint</Application>
  <PresentationFormat>Widescreen</PresentationFormat>
  <Paragraphs>176</Paragraphs>
  <Slides>15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Office Theme</vt:lpstr>
      <vt:lpstr>Flash Movie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Factors Affecting Circulation and Heart Rate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Nathan Axtens</cp:lastModifiedBy>
  <cp:revision>32</cp:revision>
  <dcterms:created xsi:type="dcterms:W3CDTF">2019-08-28T00:39:43Z</dcterms:created>
  <dcterms:modified xsi:type="dcterms:W3CDTF">2019-09-05T00:17:27Z</dcterms:modified>
</cp:coreProperties>
</file>