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F4E0-BBCC-54FC-EADF-1ACEAEB59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3E6F8-7234-A94F-9CE7-221A52708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AC23-6984-F90C-C8CD-DAE7397C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764C-5BCD-67AC-9539-B6525598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9DA2-62B4-B8A7-30E3-0B1F5401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6C3C-798B-9750-2BF2-9BCDB6C2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B3B45-C5C9-1F6F-1BD7-71C9339AA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C557-6341-1702-A103-9864A410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8637-8DA6-2AB4-B053-CC89B2E2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E740-8C45-C190-E616-F90EADB4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2809D-0236-9738-DC98-1FF261A79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8CD4-E3B7-2108-EBF8-04FA034AA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F009-AC81-6307-DC1D-CCB7E4A7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BAE93-E17F-979A-A510-CA81E03B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A34-4F3D-1E61-7B1D-AA46AB8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7E2F-1C65-D431-F9CB-127FD75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62DD-BBA2-DFDC-D6A3-2F2DFAE0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92ED-758A-E3F2-BF86-A95743A9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EB4C-9F91-DC70-7F4B-982CD8CB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2FAC-ACEC-5C3E-2D0F-3D8738E3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4E55-1DEB-338F-631B-926CDE7D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A915-7206-34E7-34F5-91AF5BF7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EB706-C81F-29A6-7681-4E771BA3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5D71-63D6-6B3E-A967-30BD3958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6DA66-C1B5-D13C-EF5B-004A157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CA93-27E2-087D-6A8C-BBAA27F7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39AE-87C0-6515-C2E1-45E5C4443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975E-9E7E-ACA6-3A70-DFD33A34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7A506-046A-4DD8-C38E-29609DE6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AC87-D6A7-2575-532E-D37383B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73AD1-3D0B-69A4-C38A-AC93A728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2794-2F0E-86CF-2EF6-C2749032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85725-EB94-B800-DCD8-296DBFE9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95E07-5B58-F3FC-6A10-42F218FC2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DBF25-CC23-5E23-F01C-09A4DD18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8541-E034-9C7C-8FF9-BE4C7E853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D6950-318E-D7AC-A55A-15EE74EA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19067-66F9-C221-73DA-264707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2F797-E6F9-F8C2-81E1-146E9483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4341-8E22-F0AD-6C08-BD16EDA3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78640-55CC-79F0-9DE4-B39F0CA4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B5EC-C8D8-2673-5671-656EB2FC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D5C98-9238-D0E9-71C8-67F54075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7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66799-DC65-0D54-6A59-95778E2F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CD4C-05E1-7AB5-001D-D0E5E58C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52BE-A180-2765-1126-9C7AE7F2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1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9E64-0191-615A-D998-16AE9253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3BC0-DA87-2DB8-022A-8A532CC1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FFAC5-B728-FFB8-1FA3-EFA79874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04C4-2DA9-13B8-FB11-A54E4EF3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37C0-9A23-7F92-EA7C-FFA37405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8B856-681E-AF8B-BF9B-B728EB48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9CE5-9F52-A8FC-50F0-481C5234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8C042-3043-C2C8-D851-9AF19FA32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4A930-2EFE-CDA5-1482-EEC3B51E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E9BA-3F91-7D62-647F-84114BF5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B6C0E-BA40-18E8-F968-6BA01774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CE5-B705-D026-95EA-FEB9CF24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1524-B761-8D25-6FB5-E41A876B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FF77-25DD-2C95-8F01-DB042C17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F614-4673-F8D0-0500-5AA3B9758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874E-0142-FB45-A2E6-3DD7CE5F89D8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D91E-E3F1-82BC-C405-D04284D50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C289-5FD3-436F-7AA3-BDC67302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A0EF-7254-9C4F-B393-9A4A536A6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BD9F7-EBB6-4A4F-2995-E1A6ECCA35CA}"/>
              </a:ext>
            </a:extLst>
          </p:cNvPr>
          <p:cNvSpPr txBox="1"/>
          <p:nvPr/>
        </p:nvSpPr>
        <p:spPr>
          <a:xfrm>
            <a:off x="243114" y="0"/>
            <a:ext cx="55589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Silicon is classified as a: </a:t>
            </a:r>
            <a:br>
              <a:rPr lang="en-US" sz="2400" dirty="0"/>
            </a:br>
            <a:r>
              <a:rPr lang="en-US" sz="2400" dirty="0"/>
              <a:t>a) Metal</a:t>
            </a:r>
            <a:br>
              <a:rPr lang="en-US" sz="2400" dirty="0"/>
            </a:br>
            <a:r>
              <a:rPr lang="en-US" sz="2400" dirty="0"/>
              <a:t>b) Non-metal</a:t>
            </a:r>
            <a:br>
              <a:rPr lang="en-US" sz="2400" dirty="0"/>
            </a:br>
            <a:r>
              <a:rPr lang="en-US" sz="2400" dirty="0"/>
              <a:t>c) metalloid</a:t>
            </a:r>
            <a:br>
              <a:rPr lang="en-US" sz="2400" dirty="0"/>
            </a:br>
            <a:r>
              <a:rPr lang="en-US" sz="2400" dirty="0"/>
              <a:t>d) Transition metal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most reactive group of elements are: </a:t>
            </a:r>
            <a:br>
              <a:rPr lang="en-US" sz="2400" dirty="0"/>
            </a:br>
            <a:r>
              <a:rPr lang="en-US" sz="2400" dirty="0"/>
              <a:t>a) group 1 elements</a:t>
            </a:r>
            <a:br>
              <a:rPr lang="en-US" sz="2400" dirty="0"/>
            </a:br>
            <a:r>
              <a:rPr lang="en-US" sz="2400" dirty="0"/>
              <a:t>b) group 18 elements</a:t>
            </a:r>
            <a:br>
              <a:rPr lang="en-US" sz="2400" dirty="0"/>
            </a:br>
            <a:r>
              <a:rPr lang="en-US" sz="2400" dirty="0"/>
              <a:t>c) non-metals</a:t>
            </a:r>
            <a:br>
              <a:rPr lang="en-US" sz="2400" dirty="0"/>
            </a:br>
            <a:r>
              <a:rPr lang="en-US" sz="2400" dirty="0"/>
              <a:t>d) metalloids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Which is NOT true about metals</a:t>
            </a:r>
            <a:br>
              <a:rPr lang="en-US" sz="2400" dirty="0"/>
            </a:br>
            <a:r>
              <a:rPr lang="en-US" sz="2400" dirty="0"/>
              <a:t>a) they are shiny</a:t>
            </a:r>
            <a:br>
              <a:rPr lang="en-US" sz="2400" dirty="0"/>
            </a:br>
            <a:r>
              <a:rPr lang="en-US" sz="2400" dirty="0"/>
              <a:t>b) they are brittle</a:t>
            </a:r>
            <a:br>
              <a:rPr lang="en-US" sz="2400" dirty="0"/>
            </a:br>
            <a:r>
              <a:rPr lang="en-US" sz="2400" dirty="0"/>
              <a:t>c) make up 75% of the periodic table</a:t>
            </a:r>
            <a:br>
              <a:rPr lang="en-US" sz="2400" dirty="0"/>
            </a:br>
            <a:r>
              <a:rPr lang="en-US" sz="2400" dirty="0"/>
              <a:t>d) good conductors of electricity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38E2B-AEAB-D948-AA21-33D41E92D0EE}"/>
              </a:ext>
            </a:extLst>
          </p:cNvPr>
          <p:cNvSpPr txBox="1"/>
          <p:nvPr/>
        </p:nvSpPr>
        <p:spPr>
          <a:xfrm>
            <a:off x="5802086" y="-1"/>
            <a:ext cx="55589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52425"/>
            <a:r>
              <a:rPr lang="en-US" sz="2400" dirty="0"/>
              <a:t>4. An element found in group 16 period 3:</a:t>
            </a:r>
            <a:br>
              <a:rPr lang="en-US" sz="2400" dirty="0"/>
            </a:br>
            <a:r>
              <a:rPr lang="en-US" sz="2400" dirty="0"/>
              <a:t>a) Selenium</a:t>
            </a:r>
          </a:p>
          <a:p>
            <a:pPr marL="363538"/>
            <a:r>
              <a:rPr lang="en-US" sz="2400" dirty="0"/>
              <a:t>b) Sulfur</a:t>
            </a:r>
          </a:p>
          <a:p>
            <a:pPr marL="363538"/>
            <a:r>
              <a:rPr lang="en-US" sz="2400" dirty="0"/>
              <a:t>c) Scandium</a:t>
            </a:r>
          </a:p>
          <a:p>
            <a:pPr marL="363538"/>
            <a:r>
              <a:rPr lang="en-US" sz="2400" dirty="0"/>
              <a:t>d) Calcium</a:t>
            </a:r>
          </a:p>
          <a:p>
            <a:endParaRPr lang="en-US" sz="2400" dirty="0"/>
          </a:p>
          <a:p>
            <a:pPr marL="363538" indent="-352425"/>
            <a:r>
              <a:rPr lang="en-US" sz="2400" dirty="0"/>
              <a:t>5. An element in period 5, group 9:</a:t>
            </a:r>
            <a:br>
              <a:rPr lang="en-US" sz="2400" dirty="0"/>
            </a:br>
            <a:r>
              <a:rPr lang="en-US" sz="2400" dirty="0"/>
              <a:t>a) Neon</a:t>
            </a:r>
            <a:br>
              <a:rPr lang="en-US" sz="2400" dirty="0"/>
            </a:br>
            <a:r>
              <a:rPr lang="en-US" sz="2400" dirty="0"/>
              <a:t>b) Rhodium</a:t>
            </a:r>
            <a:br>
              <a:rPr lang="en-US" sz="2400" dirty="0"/>
            </a:br>
            <a:r>
              <a:rPr lang="en-US" sz="2400" dirty="0"/>
              <a:t>c) Chlorine</a:t>
            </a:r>
            <a:br>
              <a:rPr lang="en-US" sz="2400" dirty="0"/>
            </a:br>
            <a:r>
              <a:rPr lang="en-US" sz="2400" dirty="0"/>
              <a:t>d) Magnesium</a:t>
            </a:r>
          </a:p>
          <a:p>
            <a:endParaRPr lang="en-US" sz="2400" dirty="0"/>
          </a:p>
          <a:p>
            <a:endParaRPr lang="en-US" sz="2400" dirty="0"/>
          </a:p>
          <a:p>
            <a:pPr marL="401638" indent="-401638"/>
            <a:r>
              <a:rPr lang="en-US" sz="2400" dirty="0"/>
              <a:t>6. The smallest subatomic particle is: </a:t>
            </a:r>
            <a:br>
              <a:rPr lang="en-US" sz="2400" dirty="0"/>
            </a:br>
            <a:r>
              <a:rPr lang="en-US" sz="2400" dirty="0"/>
              <a:t>a) Protons</a:t>
            </a:r>
            <a:br>
              <a:rPr lang="en-US" sz="2400" dirty="0"/>
            </a:br>
            <a:r>
              <a:rPr lang="en-US" sz="2400" dirty="0"/>
              <a:t>b) neutrons</a:t>
            </a:r>
            <a:br>
              <a:rPr lang="en-US" sz="2400" dirty="0"/>
            </a:br>
            <a:r>
              <a:rPr lang="en-US" sz="2400" dirty="0"/>
              <a:t>c) electrons</a:t>
            </a:r>
            <a:br>
              <a:rPr lang="en-US" sz="2400" dirty="0"/>
            </a:br>
            <a:r>
              <a:rPr lang="en-US" sz="2400" dirty="0"/>
              <a:t>d) energy levels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ED0C3-B26C-EE17-7A3C-EDEAC694975F}"/>
              </a:ext>
            </a:extLst>
          </p:cNvPr>
          <p:cNvSpPr/>
          <p:nvPr/>
        </p:nvSpPr>
        <p:spPr>
          <a:xfrm>
            <a:off x="457200" y="1143000"/>
            <a:ext cx="21717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ED6B3-E4D7-87BD-934C-6653D484EE6A}"/>
              </a:ext>
            </a:extLst>
          </p:cNvPr>
          <p:cNvSpPr/>
          <p:nvPr/>
        </p:nvSpPr>
        <p:spPr>
          <a:xfrm>
            <a:off x="609600" y="2976452"/>
            <a:ext cx="27559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A1F82-3A98-FB24-7A26-4D53D6FB6C0D}"/>
              </a:ext>
            </a:extLst>
          </p:cNvPr>
          <p:cNvSpPr/>
          <p:nvPr/>
        </p:nvSpPr>
        <p:spPr>
          <a:xfrm>
            <a:off x="609600" y="5518150"/>
            <a:ext cx="27559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552C3-117D-9B99-6238-37EF453F3915}"/>
              </a:ext>
            </a:extLst>
          </p:cNvPr>
          <p:cNvSpPr/>
          <p:nvPr/>
        </p:nvSpPr>
        <p:spPr>
          <a:xfrm>
            <a:off x="6096000" y="749300"/>
            <a:ext cx="27559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5C76F-29A6-426F-B634-336A7F89D594}"/>
              </a:ext>
            </a:extLst>
          </p:cNvPr>
          <p:cNvSpPr/>
          <p:nvPr/>
        </p:nvSpPr>
        <p:spPr>
          <a:xfrm>
            <a:off x="6190344" y="2976452"/>
            <a:ext cx="27559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8F0068-74E3-98C6-FEEC-F6E80C2418B2}"/>
              </a:ext>
            </a:extLst>
          </p:cNvPr>
          <p:cNvSpPr/>
          <p:nvPr/>
        </p:nvSpPr>
        <p:spPr>
          <a:xfrm>
            <a:off x="6219372" y="5952905"/>
            <a:ext cx="2755900" cy="393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67A818-EC99-41CD-B40B-5FE15B7B8CEF}"/>
</file>

<file path=customXml/itemProps2.xml><?xml version="1.0" encoding="utf-8"?>
<ds:datastoreItem xmlns:ds="http://schemas.openxmlformats.org/officeDocument/2006/customXml" ds:itemID="{4AD6ECC5-F3E5-4C66-B278-B9E849A147D5}"/>
</file>

<file path=customXml/itemProps3.xml><?xml version="1.0" encoding="utf-8"?>
<ds:datastoreItem xmlns:ds="http://schemas.openxmlformats.org/officeDocument/2006/customXml" ds:itemID="{81ECA300-DB21-4AFF-B8F9-E94EDEB515B5}"/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163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2022-05-17T00:26:42Z</dcterms:created>
  <dcterms:modified xsi:type="dcterms:W3CDTF">2022-05-17T01:20:20Z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