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88" r:id="rId3"/>
    <p:sldId id="293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468" autoAdjust="0"/>
  </p:normalViewPr>
  <p:slideViewPr>
    <p:cSldViewPr snapToGrid="0">
      <p:cViewPr varScale="1">
        <p:scale>
          <a:sx n="85" d="100"/>
          <a:sy n="85" d="100"/>
        </p:scale>
        <p:origin x="3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09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9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09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74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0682" b="18422"/>
          <a:stretch/>
        </p:blipFill>
        <p:spPr>
          <a:xfrm>
            <a:off x="4905731" y="2204659"/>
            <a:ext cx="7222692" cy="4555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2" y="847555"/>
            <a:ext cx="71442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Rocks can be identified using their physical properties. The properties geologist use are: colour, layers, grains or crystals, and holes.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On your whiteboard, use those 4 properties to describe the rock in the picture.</a:t>
            </a:r>
          </a:p>
        </p:txBody>
      </p:sp>
    </p:spTree>
    <p:extLst>
      <p:ext uri="{BB962C8B-B14F-4D97-AF65-F5344CB8AC3E}">
        <p14:creationId xmlns:p14="http://schemas.microsoft.com/office/powerpoint/2010/main" val="12436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3" y="847555"/>
            <a:ext cx="6285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Minerals can be identified using their physical properties.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One physical property geologists look at is the lustre (shininess) of the mineral. A mineral can be classed as metallic, pearly, glassy or dull.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Think, Pair, Share: What is the lustre of this mineral?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485" y="1008920"/>
            <a:ext cx="5535368" cy="44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3" y="847555"/>
            <a:ext cx="6285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Minerals can be identified using their physical properties.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One physical property geologists look at is the lustre (shininess) of the mineral. A mineral can be classed as metallic, pearly, glassy or dull.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Think, Pair, Share: What is the lustre of this mineral?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674" r="12810"/>
          <a:stretch/>
        </p:blipFill>
        <p:spPr>
          <a:xfrm>
            <a:off x="6843976" y="1025555"/>
            <a:ext cx="5233958" cy="46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3" y="847555"/>
            <a:ext cx="62859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Minerals can be identified using their physical properties.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Another physical property geologists look at is the hardness of the mineral. 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The Mohs’ Scale of Hardness is used to compare the hardness of a mineral.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Think, Pair, Share: A mineral can be scratched by feldspar, but will scratch fluorite. What is its hardness?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950" t="10561" r="9122" b="1884"/>
          <a:stretch/>
        </p:blipFill>
        <p:spPr>
          <a:xfrm>
            <a:off x="7140473" y="-2682"/>
            <a:ext cx="4739025" cy="68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8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10801</TotalTime>
  <Words>222</Words>
  <Application>Microsoft Office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115</cp:revision>
  <dcterms:created xsi:type="dcterms:W3CDTF">2017-01-28T08:32:28Z</dcterms:created>
  <dcterms:modified xsi:type="dcterms:W3CDTF">2020-02-04T05:11:59Z</dcterms:modified>
</cp:coreProperties>
</file>