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3" r:id="rId2"/>
    <p:sldId id="294" r:id="rId3"/>
    <p:sldId id="295" r:id="rId4"/>
    <p:sldId id="270" r:id="rId5"/>
    <p:sldId id="263" r:id="rId6"/>
    <p:sldId id="258" r:id="rId7"/>
    <p:sldId id="276" r:id="rId8"/>
    <p:sldId id="296" r:id="rId9"/>
    <p:sldId id="297" r:id="rId10"/>
    <p:sldId id="29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3468" autoAdjust="0"/>
  </p:normalViewPr>
  <p:slideViewPr>
    <p:cSldViewPr snapToGrid="0">
      <p:cViewPr varScale="1">
        <p:scale>
          <a:sx n="85" d="100"/>
          <a:sy n="85" d="100"/>
        </p:scale>
        <p:origin x="3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688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35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93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50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92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4/02/2020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cor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775" y="1399143"/>
            <a:ext cx="5765390" cy="530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0972" y="847555"/>
            <a:ext cx="71442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+mj-lt"/>
              </a:rPr>
              <a:t>Rocks can be identified using their physical </a:t>
            </a:r>
            <a:r>
              <a:rPr lang="en-AU" sz="2800">
                <a:latin typeface="+mj-lt"/>
              </a:rPr>
              <a:t>properties.  The </a:t>
            </a:r>
            <a:r>
              <a:rPr lang="en-AU" sz="2800" dirty="0">
                <a:latin typeface="+mj-lt"/>
              </a:rPr>
              <a:t>properties geologist use </a:t>
            </a:r>
            <a:r>
              <a:rPr lang="en-AU" sz="2800">
                <a:latin typeface="+mj-lt"/>
              </a:rPr>
              <a:t>are:  colour</a:t>
            </a:r>
            <a:r>
              <a:rPr lang="en-AU" sz="2800" dirty="0">
                <a:latin typeface="+mj-lt"/>
              </a:rPr>
              <a:t>, layers, grains or crystals and holes.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On your whiteboard, use those 4 properties to describe this rock.</a:t>
            </a:r>
          </a:p>
        </p:txBody>
      </p:sp>
    </p:spTree>
    <p:extLst>
      <p:ext uri="{BB962C8B-B14F-4D97-AF65-F5344CB8AC3E}">
        <p14:creationId xmlns:p14="http://schemas.microsoft.com/office/powerpoint/2010/main" val="95863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1564"/>
              </p:ext>
            </p:extLst>
          </p:nvPr>
        </p:nvGraphicFramePr>
        <p:xfrm>
          <a:off x="9354003" y="135405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two metals is the inner core made out of?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4" y="982209"/>
            <a:ext cx="9069905" cy="4430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latin typeface="+mn-lt"/>
              </a:rPr>
              <a:t>Inner Core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The inner core is made of solid iron and nickel.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It is approximately 2500 km in diameter.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Depending on the depth, the temperature is between 5000 – 6000 </a:t>
            </a:r>
            <a:r>
              <a:rPr lang="en-AU" sz="2800" dirty="0">
                <a:latin typeface="+mn-lt"/>
                <a:cs typeface="Calibri Light" panose="020F0302020204030204" pitchFamily="34" charset="0"/>
              </a:rPr>
              <a:t>°C.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  <a:cs typeface="Calibri Light" panose="020F0302020204030204" pitchFamily="34" charset="0"/>
              </a:rPr>
              <a:t>The inner </a:t>
            </a:r>
            <a:r>
              <a:rPr lang="en-AU" sz="2800" dirty="0">
                <a:latin typeface="+mn-lt"/>
              </a:rPr>
              <a:t>core stays					            solid because of the					         immense pressure					         surrounding it.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82854"/>
              </p:ext>
            </p:extLst>
          </p:nvPr>
        </p:nvGraphicFramePr>
        <p:xfrm>
          <a:off x="9351856" y="1257678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temperature range</a:t>
                      </a:r>
                      <a:r>
                        <a:rPr lang="en-AU" baseline="0" dirty="0"/>
                        <a:t> in the inner core?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91146" y="3126294"/>
            <a:ext cx="5077701" cy="3571875"/>
            <a:chOff x="2559186" y="3109398"/>
            <a:chExt cx="5077701" cy="357187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9186" y="3109398"/>
              <a:ext cx="3943350" cy="35718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844049" y="3416669"/>
              <a:ext cx="12705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/>
                <a:t>Inner core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14987" y="3977305"/>
              <a:ext cx="1321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Outer core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14562" y="4481846"/>
              <a:ext cx="951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Mantle</a:t>
              </a:r>
              <a:endParaRPr lang="en-A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14562" y="5212874"/>
              <a:ext cx="738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Crust</a:t>
              </a:r>
              <a:endParaRPr lang="en-AU" dirty="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947667"/>
              </p:ext>
            </p:extLst>
          </p:nvPr>
        </p:nvGraphicFramePr>
        <p:xfrm>
          <a:off x="9351856" y="2379951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are the inner and the outer cores similar?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907371"/>
              </p:ext>
            </p:extLst>
          </p:nvPr>
        </p:nvGraphicFramePr>
        <p:xfrm>
          <a:off x="9351856" y="3502224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are the inner and the outer cores different?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05F2D069-9D8C-4E87-8EB0-BDA23CB6C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83342"/>
              </p:ext>
            </p:extLst>
          </p:nvPr>
        </p:nvGraphicFramePr>
        <p:xfrm>
          <a:off x="9351855" y="4658872"/>
          <a:ext cx="2605965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property</a:t>
                      </a:r>
                      <a:endParaRPr lang="en-AU" dirty="0"/>
                    </a:p>
                    <a:p>
                      <a:r>
                        <a:rPr lang="en-AU" baseline="0" dirty="0"/>
                        <a:t>characteristic, feature or quality</a:t>
                      </a:r>
                    </a:p>
                    <a:p>
                      <a:endParaRPr lang="en-AU" baseline="0" dirty="0"/>
                    </a:p>
                    <a:p>
                      <a:r>
                        <a:rPr lang="en-AU" b="1" baseline="0" dirty="0"/>
                        <a:t>molten</a:t>
                      </a:r>
                    </a:p>
                    <a:p>
                      <a:r>
                        <a:rPr lang="en-AU" baseline="0" dirty="0"/>
                        <a:t>liquid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44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10331172" cy="2946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/>
              <a:t>Understanding the structure of the Earth will help you understand how different types of rocks are formed.</a:t>
            </a:r>
          </a:p>
          <a:p>
            <a:pPr>
              <a:spcAft>
                <a:spcPts val="1200"/>
              </a:spcAft>
            </a:pP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55" y="2552466"/>
            <a:ext cx="5692793" cy="35069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72" y="2444280"/>
            <a:ext cx="4863427" cy="364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833059"/>
            <a:ext cx="8924214" cy="9676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Draw and label the layers of the Earth on your whiteboard</a:t>
            </a:r>
          </a:p>
          <a:p>
            <a:r>
              <a:rPr lang="en-AU" sz="2800" dirty="0"/>
              <a:t>(Mantle, Inner core, Crust, Outer core).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1878792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7555" y="2679949"/>
            <a:ext cx="8158389" cy="1635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State one way the structure of the crust is similar to the mantle and one way it is different.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" y="4239170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7554" y="4991196"/>
            <a:ext cx="8158389" cy="1635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Even though it is the hottest part of the Earth, the inner core is not molten (a liquid). Explain why.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878885" y="207742"/>
            <a:ext cx="2019531" cy="2019531"/>
            <a:chOff x="9878885" y="207742"/>
            <a:chExt cx="2019531" cy="2019531"/>
          </a:xfrm>
        </p:grpSpPr>
        <p:grpSp>
          <p:nvGrpSpPr>
            <p:cNvPr id="11" name="Group 10"/>
            <p:cNvGrpSpPr/>
            <p:nvPr/>
          </p:nvGrpSpPr>
          <p:grpSpPr>
            <a:xfrm>
              <a:off x="9929374" y="252622"/>
              <a:ext cx="1918557" cy="1918557"/>
              <a:chOff x="8072525" y="100977"/>
              <a:chExt cx="1918557" cy="191855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8072525" y="100977"/>
                <a:ext cx="1918557" cy="19185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323564" y="337991"/>
                <a:ext cx="1416477" cy="144452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632570" y="661023"/>
                <a:ext cx="798464" cy="79846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9878885" y="207742"/>
              <a:ext cx="2019531" cy="20195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3" grpId="0"/>
      <p:bldP spid="9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833058"/>
            <a:ext cx="11569158" cy="27067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latin typeface="+mn-lt"/>
              </a:rPr>
              <a:t>On the sheet provided, create an annotated scale diagram of the Earth, including information about the composition of each layer, its thickness and its temperature.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You will need to draw in the crust freehand as a thin </a:t>
            </a:r>
            <a:r>
              <a:rPr lang="en-AU" sz="2800">
                <a:latin typeface="+mn-lt"/>
              </a:rPr>
              <a:t>layer.  It </a:t>
            </a:r>
            <a:r>
              <a:rPr lang="en-AU" sz="2800" dirty="0">
                <a:latin typeface="+mn-lt"/>
              </a:rPr>
              <a:t>is not even in thickness so you could include some mountains, valleys or oceans.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Don’t forget to include a title on your page.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>
              <a:latin typeface="+mn-lt"/>
            </a:endParaRPr>
          </a:p>
          <a:p>
            <a:endParaRPr lang="en-AU" sz="2800" dirty="0">
              <a:latin typeface="+mn-lt"/>
            </a:endParaRPr>
          </a:p>
          <a:p>
            <a:endParaRPr lang="en-AU" sz="2800" dirty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81565"/>
              </p:ext>
            </p:extLst>
          </p:nvPr>
        </p:nvGraphicFramePr>
        <p:xfrm>
          <a:off x="1881546" y="3639869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Crust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Solid</a:t>
                      </a:r>
                      <a:r>
                        <a:rPr lang="en-AU" sz="2000" baseline="0" dirty="0"/>
                        <a:t> rock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10-70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Average </a:t>
                      </a:r>
                      <a:r>
                        <a:rPr lang="en-AU" sz="2000" dirty="0">
                          <a:latin typeface="+mn-lt"/>
                        </a:rPr>
                        <a:t>25 </a:t>
                      </a:r>
                      <a:r>
                        <a:rPr lang="en-AU" sz="2000" dirty="0">
                          <a:latin typeface="+mn-lt"/>
                          <a:cs typeface="Calibri Light" panose="020F0302020204030204" pitchFamily="34" charset="0"/>
                        </a:rPr>
                        <a:t>°C</a:t>
                      </a:r>
                      <a:endParaRPr lang="en-AU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Mantle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Molten 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2900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1000 – 3500 </a:t>
                      </a:r>
                      <a:r>
                        <a:rPr lang="en-AU" sz="2000" dirty="0">
                          <a:latin typeface="+mn-lt"/>
                          <a:cs typeface="Calibri Light" panose="020F0302020204030204" pitchFamily="34" charset="0"/>
                        </a:rPr>
                        <a:t>°C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Outer</a:t>
                      </a:r>
                      <a:r>
                        <a:rPr lang="en-AU" sz="2000" baseline="0" dirty="0"/>
                        <a:t> core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Molten iron</a:t>
                      </a:r>
                      <a:r>
                        <a:rPr lang="en-AU" sz="2000" baseline="0" dirty="0"/>
                        <a:t> and nickel</a:t>
                      </a:r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2900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4000 – 6000 </a:t>
                      </a:r>
                      <a:r>
                        <a:rPr lang="en-AU" sz="2000" dirty="0">
                          <a:latin typeface="+mn-lt"/>
                          <a:cs typeface="Calibri Light" panose="020F0302020204030204" pitchFamily="34" charset="0"/>
                        </a:rPr>
                        <a:t>°C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Inner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Solid iron and nickel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2500 km (diameter)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5000 – 6000 </a:t>
                      </a:r>
                      <a:r>
                        <a:rPr lang="en-AU" sz="2000" dirty="0">
                          <a:latin typeface="+mn-lt"/>
                          <a:cs typeface="Calibri Light" panose="020F0302020204030204" pitchFamily="34" charset="0"/>
                        </a:rPr>
                        <a:t>°C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4353" y="847555"/>
            <a:ext cx="62859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+mj-lt"/>
              </a:rPr>
              <a:t>Minerals can be identified using their physical properties.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One physical property geologists look at is the lustre (shininess) of the mineral.  A mineral can be classed as metallic, pearly, glassy or dull.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Think, Pair, Share:  What is the lustre of this mineral?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279" y="1093914"/>
            <a:ext cx="5528506" cy="476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20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0973" y="847555"/>
            <a:ext cx="62859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+mj-lt"/>
              </a:rPr>
              <a:t>Minerals can be identified using their physical properties.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Another physical property geologists look at is the streak, which is the colour of the crushed mineral.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On your whiteboard, write the external colour of this mineral and its streak colour.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16" y="847555"/>
            <a:ext cx="5214792" cy="45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1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>The Structure of the Earth</a:t>
            </a:r>
            <a:r>
              <a:rPr lang="en-A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AU" sz="28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A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Year 8 Science</a:t>
            </a:r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42440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96943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0730" y="3223067"/>
            <a:ext cx="9186200" cy="3195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Think, Pair, Share: What comes out of volcanoes?  Where does it come from?</a:t>
            </a:r>
          </a:p>
          <a:p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38150" y="975167"/>
            <a:ext cx="8323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dirty="0">
                <a:latin typeface="+mj-lt"/>
              </a:rPr>
              <a:t>Identify the layers of the Earth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800" dirty="0">
                <a:latin typeface="+mj-lt"/>
              </a:rPr>
              <a:t>Describe the composition of each layer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074" y="3852443"/>
            <a:ext cx="5034135" cy="28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86515"/>
              </p:ext>
            </p:extLst>
          </p:nvPr>
        </p:nvGraphicFramePr>
        <p:xfrm>
          <a:off x="9354003" y="292658"/>
          <a:ext cx="2605964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a property?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5" y="982208"/>
            <a:ext cx="8924214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latin typeface="+mn-lt"/>
              </a:rPr>
              <a:t>Earth’s Structure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The Earth has four main layers.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Each layer has different properties.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The four layers are: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09053"/>
              </p:ext>
            </p:extLst>
          </p:nvPr>
        </p:nvGraphicFramePr>
        <p:xfrm>
          <a:off x="9351856" y="1198108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layer is</a:t>
                      </a:r>
                      <a:r>
                        <a:rPr lang="en-AU" baseline="0" dirty="0"/>
                        <a:t> the outermost layer?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14216"/>
              </p:ext>
            </p:extLst>
          </p:nvPr>
        </p:nvGraphicFramePr>
        <p:xfrm>
          <a:off x="9351856" y="2350604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layer is the innermost layer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58759"/>
              </p:ext>
            </p:extLst>
          </p:nvPr>
        </p:nvGraphicFramePr>
        <p:xfrm>
          <a:off x="9351854" y="5406133"/>
          <a:ext cx="2605965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property</a:t>
                      </a:r>
                      <a:endParaRPr lang="en-AU" dirty="0"/>
                    </a:p>
                    <a:p>
                      <a:r>
                        <a:rPr lang="en-AU" baseline="0" dirty="0"/>
                        <a:t>characteristic, feature or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806589"/>
              </p:ext>
            </p:extLst>
          </p:nvPr>
        </p:nvGraphicFramePr>
        <p:xfrm>
          <a:off x="9351856" y="3503100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layer is the thinnest layer?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186" y="3109398"/>
            <a:ext cx="3943350" cy="3571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44049" y="3416669"/>
            <a:ext cx="1249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Inner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14987" y="3977305"/>
            <a:ext cx="1304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Outer core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14562" y="4481846"/>
            <a:ext cx="934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Mantle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6314562" y="5212874"/>
            <a:ext cx="730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Crust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uiExpand="1" build="p"/>
      <p:bldP spid="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54888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the crust made out of?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4" y="982209"/>
            <a:ext cx="9069905" cy="224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latin typeface="+mn-lt"/>
              </a:rPr>
              <a:t>Crust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The crust is made of solid rock.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It is between 10 km and 70 km thick.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The average temperature on the surface of the Earth is approximately 25 </a:t>
            </a:r>
            <a:r>
              <a:rPr lang="en-AU" sz="2800" dirty="0">
                <a:latin typeface="+mn-lt"/>
                <a:cs typeface="Calibri Light" panose="020F0302020204030204" pitchFamily="34" charset="0"/>
              </a:rPr>
              <a:t>°C.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76590"/>
              </p:ext>
            </p:extLst>
          </p:nvPr>
        </p:nvGraphicFramePr>
        <p:xfrm>
          <a:off x="9351856" y="1463847"/>
          <a:ext cx="2605964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thick is the crust?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91146" y="3124956"/>
            <a:ext cx="5060710" cy="3571875"/>
            <a:chOff x="2559186" y="3109398"/>
            <a:chExt cx="5060710" cy="357187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9186" y="3109398"/>
              <a:ext cx="3943350" cy="35718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844049" y="3416669"/>
              <a:ext cx="1249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Inner core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14987" y="3977305"/>
              <a:ext cx="13049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Outer core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14562" y="4481846"/>
              <a:ext cx="934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Mantle</a:t>
              </a:r>
              <a:endParaRPr lang="en-A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14562" y="5212874"/>
              <a:ext cx="738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/>
                <a:t>Crust</a:t>
              </a:r>
              <a:endParaRPr lang="en-AU" b="1" dirty="0"/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3DDA8EEF-678B-4360-8790-485D3C74C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04217"/>
              </p:ext>
            </p:extLst>
          </p:nvPr>
        </p:nvGraphicFramePr>
        <p:xfrm>
          <a:off x="9351854" y="5406133"/>
          <a:ext cx="2605965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property</a:t>
                      </a:r>
                      <a:endParaRPr lang="en-AU" dirty="0"/>
                    </a:p>
                    <a:p>
                      <a:r>
                        <a:rPr lang="en-AU" baseline="0" dirty="0"/>
                        <a:t>characteristic, feature or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1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926619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the mantle made out of?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4" y="982209"/>
            <a:ext cx="9069905" cy="22434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latin typeface="+mn-lt"/>
              </a:rPr>
              <a:t>Mantle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The mantle is made of molten rock.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It is approximately 2900 km thick.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Depending on the depth, the temperature is between 1000 – 3500 </a:t>
            </a:r>
            <a:r>
              <a:rPr lang="en-AU" sz="2800" dirty="0">
                <a:latin typeface="+mn-lt"/>
                <a:cs typeface="Calibri Light" panose="020F0302020204030204" pitchFamily="34" charset="0"/>
              </a:rPr>
              <a:t>°C.</a:t>
            </a:r>
            <a:endParaRPr lang="en-AU" sz="2800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753519"/>
              </p:ext>
            </p:extLst>
          </p:nvPr>
        </p:nvGraphicFramePr>
        <p:xfrm>
          <a:off x="9351856" y="1463847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are the crust and the mantle similar?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91146" y="3126294"/>
            <a:ext cx="5060710" cy="3571875"/>
            <a:chOff x="2559186" y="3109398"/>
            <a:chExt cx="5060710" cy="357187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9186" y="3109398"/>
              <a:ext cx="3943350" cy="35718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844049" y="3416669"/>
              <a:ext cx="1249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Inner core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14987" y="3977305"/>
              <a:ext cx="13049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Outer core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14562" y="4481846"/>
              <a:ext cx="951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/>
                <a:t>Mantle</a:t>
              </a:r>
              <a:endParaRPr lang="en-AU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14562" y="5212874"/>
              <a:ext cx="738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Crust</a:t>
              </a:r>
              <a:endParaRPr lang="en-AU" dirty="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06112"/>
              </p:ext>
            </p:extLst>
          </p:nvPr>
        </p:nvGraphicFramePr>
        <p:xfrm>
          <a:off x="9351856" y="2623374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are the crust and the mantle different?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0FD39C9F-5D5E-459D-84D3-27206BA56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736057"/>
              </p:ext>
            </p:extLst>
          </p:nvPr>
        </p:nvGraphicFramePr>
        <p:xfrm>
          <a:off x="9351855" y="4658872"/>
          <a:ext cx="2605965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property</a:t>
                      </a:r>
                      <a:endParaRPr lang="en-AU" dirty="0"/>
                    </a:p>
                    <a:p>
                      <a:r>
                        <a:rPr lang="en-AU" baseline="0" dirty="0"/>
                        <a:t>characteristic, feature or quality</a:t>
                      </a:r>
                    </a:p>
                    <a:p>
                      <a:endParaRPr lang="en-AU" baseline="0" dirty="0"/>
                    </a:p>
                    <a:p>
                      <a:r>
                        <a:rPr lang="en-AU" b="1" baseline="0" dirty="0"/>
                        <a:t>molten</a:t>
                      </a:r>
                    </a:p>
                    <a:p>
                      <a:r>
                        <a:rPr lang="en-AU" baseline="0" dirty="0"/>
                        <a:t>liquid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29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31480"/>
              </p:ext>
            </p:extLst>
          </p:nvPr>
        </p:nvGraphicFramePr>
        <p:xfrm>
          <a:off x="9354003" y="48043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two metals is the outer core made out of?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4" y="982209"/>
            <a:ext cx="9069905" cy="5162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latin typeface="+mn-lt"/>
              </a:rPr>
              <a:t>Outer Core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The outer core is made of molten iron and nickel.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It is approximately 2900 km thick.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Depending on the depth, the temperature is between 4000 – 6000 </a:t>
            </a:r>
            <a:r>
              <a:rPr lang="en-AU" sz="2800" dirty="0">
                <a:latin typeface="+mn-lt"/>
                <a:cs typeface="Calibri Light" panose="020F0302020204030204" pitchFamily="34" charset="0"/>
              </a:rPr>
              <a:t>°C.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  <a:cs typeface="Calibri Light" panose="020F0302020204030204" pitchFamily="34" charset="0"/>
              </a:rPr>
              <a:t>The ou</a:t>
            </a:r>
            <a:r>
              <a:rPr lang="en-AU" sz="2800" dirty="0">
                <a:latin typeface="+mn-lt"/>
              </a:rPr>
              <a:t>ter core flows 					       around the centre of 						   the Earth.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This movement creates					  our planet’s magnetic 					 field.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930046"/>
              </p:ext>
            </p:extLst>
          </p:nvPr>
        </p:nvGraphicFramePr>
        <p:xfrm>
          <a:off x="9351856" y="1218851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temperature range</a:t>
                      </a:r>
                      <a:r>
                        <a:rPr lang="en-AU" baseline="0" dirty="0"/>
                        <a:t> in the outer core?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291146" y="3126294"/>
            <a:ext cx="5077701" cy="3571875"/>
            <a:chOff x="2559186" y="3109398"/>
            <a:chExt cx="5077701" cy="357187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186" y="3109398"/>
              <a:ext cx="3943350" cy="357187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844049" y="3416669"/>
              <a:ext cx="12499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Inner core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14987" y="3977305"/>
              <a:ext cx="1321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b="1" dirty="0"/>
                <a:t>Outer core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14562" y="4481846"/>
              <a:ext cx="951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Mantle</a:t>
              </a:r>
              <a:endParaRPr lang="en-A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14562" y="5212874"/>
              <a:ext cx="7380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/>
                <a:t>Crust</a:t>
              </a:r>
              <a:endParaRPr lang="en-AU" dirty="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122912"/>
              </p:ext>
            </p:extLst>
          </p:nvPr>
        </p:nvGraphicFramePr>
        <p:xfrm>
          <a:off x="9351856" y="2389659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are the mantle and the outer core similar?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01240"/>
              </p:ext>
            </p:extLst>
          </p:nvPr>
        </p:nvGraphicFramePr>
        <p:xfrm>
          <a:off x="9351856" y="3560467"/>
          <a:ext cx="2605964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are the mantle and the outer core different?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71570FA3-9C80-4DB9-8E63-1DCC68001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83342"/>
              </p:ext>
            </p:extLst>
          </p:nvPr>
        </p:nvGraphicFramePr>
        <p:xfrm>
          <a:off x="9351855" y="4658872"/>
          <a:ext cx="2605965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property</a:t>
                      </a:r>
                      <a:endParaRPr lang="en-AU" dirty="0"/>
                    </a:p>
                    <a:p>
                      <a:r>
                        <a:rPr lang="en-AU" baseline="0" dirty="0"/>
                        <a:t>characteristic, feature or quality</a:t>
                      </a:r>
                    </a:p>
                    <a:p>
                      <a:endParaRPr lang="en-AU" baseline="0" dirty="0"/>
                    </a:p>
                    <a:p>
                      <a:r>
                        <a:rPr lang="en-AU" b="1" baseline="0" dirty="0"/>
                        <a:t>molten</a:t>
                      </a:r>
                    </a:p>
                    <a:p>
                      <a:r>
                        <a:rPr lang="en-AU" baseline="0" dirty="0"/>
                        <a:t>liquid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90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11880</TotalTime>
  <Words>836</Words>
  <Application>Microsoft Office PowerPoint</Application>
  <PresentationFormat>Widescreen</PresentationFormat>
  <Paragraphs>177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The Structure of the Earth Year 8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125</cp:revision>
  <dcterms:created xsi:type="dcterms:W3CDTF">2017-01-28T08:32:28Z</dcterms:created>
  <dcterms:modified xsi:type="dcterms:W3CDTF">2020-02-04T06:06:20Z</dcterms:modified>
</cp:coreProperties>
</file>