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96" r:id="rId3"/>
    <p:sldId id="295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09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8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1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Igneous rocks are formed when magma and lava from volcanic eruptions cools and solidifies.</a:t>
            </a:r>
          </a:p>
          <a:p>
            <a:endParaRPr lang="en-AU" sz="2800" dirty="0"/>
          </a:p>
          <a:p>
            <a:r>
              <a:rPr lang="en-AU" sz="2800" dirty="0" smtClean="0"/>
              <a:t>Think, pair, share:  Explain the difference between magma and lava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27" y="3152014"/>
            <a:ext cx="4916041" cy="32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Intrusive igneous rocks are formed when magma cools slowly underground forming large crystals.</a:t>
            </a:r>
          </a:p>
          <a:p>
            <a:endParaRPr lang="en-AU" sz="2800" dirty="0" smtClean="0"/>
          </a:p>
          <a:p>
            <a:r>
              <a:rPr lang="en-AU" sz="2800" dirty="0" smtClean="0"/>
              <a:t>Extrusive igneous </a:t>
            </a:r>
            <a:r>
              <a:rPr lang="en-AU" sz="2800" dirty="0"/>
              <a:t>rocks are formed when </a:t>
            </a:r>
            <a:r>
              <a:rPr lang="en-AU" sz="2800" dirty="0" smtClean="0"/>
              <a:t>lava cools quickly above ground </a:t>
            </a:r>
            <a:r>
              <a:rPr lang="en-AU" sz="2800" dirty="0"/>
              <a:t>forming </a:t>
            </a:r>
            <a:r>
              <a:rPr lang="en-AU" sz="2800" dirty="0" smtClean="0"/>
              <a:t>small or no crystals</a:t>
            </a:r>
            <a:r>
              <a:rPr lang="en-AU" sz="2800" dirty="0"/>
              <a:t>.</a:t>
            </a:r>
          </a:p>
          <a:p>
            <a:endParaRPr lang="en-AU" sz="2800" dirty="0" smtClean="0"/>
          </a:p>
          <a:p>
            <a:r>
              <a:rPr lang="en-AU" sz="2800" dirty="0" smtClean="0"/>
              <a:t>Which </a:t>
            </a:r>
            <a:r>
              <a:rPr lang="en-AU" sz="2800" dirty="0" smtClean="0"/>
              <a:t>rock is intrusive and which is extrusive?  Explain your choice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14" y="3901001"/>
            <a:ext cx="3028094" cy="2528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0086" y="6446830"/>
            <a:ext cx="8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Granite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5429224" y="4145654"/>
            <a:ext cx="3633075" cy="2519140"/>
            <a:chOff x="9285660" y="2463567"/>
            <a:chExt cx="2573783" cy="20928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660" y="2463567"/>
              <a:ext cx="2425603" cy="190814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851988" y="4187042"/>
              <a:ext cx="100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Obsidian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An aim is what you are trying to achieve in an experiment.</a:t>
            </a:r>
          </a:p>
          <a:p>
            <a:r>
              <a:rPr lang="en-AU" sz="2800" dirty="0" smtClean="0"/>
              <a:t>A hypothesis is a testable statement.</a:t>
            </a:r>
          </a:p>
          <a:p>
            <a:endParaRPr lang="en-AU" sz="2800" dirty="0"/>
          </a:p>
          <a:p>
            <a:r>
              <a:rPr lang="en-AU" sz="2800" dirty="0" smtClean="0"/>
              <a:t>For example:</a:t>
            </a:r>
          </a:p>
          <a:p>
            <a:endParaRPr lang="en-AU" sz="2800" dirty="0"/>
          </a:p>
          <a:p>
            <a:r>
              <a:rPr lang="en-AU" sz="2800" dirty="0" smtClean="0"/>
              <a:t>Aim:  To find out if the mass of a paper plane affects the distance it flies</a:t>
            </a:r>
          </a:p>
          <a:p>
            <a:endParaRPr lang="en-AU" sz="2800" dirty="0"/>
          </a:p>
          <a:p>
            <a:r>
              <a:rPr lang="en-AU" sz="2800" dirty="0" smtClean="0"/>
              <a:t>Hypothesis:  Planes with a smaller mass fly further than planes with a larger mass</a:t>
            </a:r>
          </a:p>
          <a:p>
            <a:endParaRPr lang="en-AU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18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An aim is what you are trying to achieve in an experiment.</a:t>
            </a:r>
          </a:p>
          <a:p>
            <a:r>
              <a:rPr lang="en-AU" sz="2800" dirty="0" smtClean="0"/>
              <a:t>A hypothesis is a testable statement.</a:t>
            </a:r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 smtClean="0"/>
              <a:t>Aim:  To find out if the amount of heat affects how fast chocolate melts</a:t>
            </a:r>
          </a:p>
          <a:p>
            <a:endParaRPr lang="en-AU" sz="2800" dirty="0"/>
          </a:p>
          <a:p>
            <a:r>
              <a:rPr lang="en-AU" sz="2800" dirty="0" smtClean="0"/>
              <a:t>Write a hypothesis for this experiment.</a:t>
            </a:r>
          </a:p>
          <a:p>
            <a:endParaRPr lang="en-AU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50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1924446" cy="55566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>
                <a:latin typeface="+mn-lt"/>
              </a:rPr>
              <a:t>Variables are factors that can affect an experiment.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 is the one that is deliberately </a:t>
            </a:r>
            <a:r>
              <a:rPr lang="en-AU" sz="3200" b="1" dirty="0" smtClean="0">
                <a:latin typeface="+mn-lt"/>
              </a:rPr>
              <a:t>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</a:t>
            </a:r>
            <a:r>
              <a:rPr lang="en-AU" sz="3200" dirty="0">
                <a:latin typeface="+mn-lt"/>
              </a:rPr>
              <a:t>variable is the one that is </a:t>
            </a:r>
            <a:r>
              <a:rPr lang="en-AU" sz="3200" b="1" dirty="0">
                <a:latin typeface="+mn-lt"/>
              </a:rPr>
              <a:t>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>
                <a:latin typeface="+mn-lt"/>
              </a:rPr>
              <a:t>Controlled</a:t>
            </a:r>
            <a:r>
              <a:rPr lang="en-AU" sz="3200" dirty="0">
                <a:latin typeface="+mn-lt"/>
              </a:rPr>
              <a:t> variables are </a:t>
            </a:r>
            <a:r>
              <a:rPr lang="en-AU" sz="3200" b="1" dirty="0">
                <a:latin typeface="+mn-lt"/>
              </a:rPr>
              <a:t>kept the same</a:t>
            </a:r>
          </a:p>
          <a:p>
            <a:endParaRPr lang="en-AU" sz="3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Aim</a:t>
            </a:r>
            <a:r>
              <a:rPr lang="en-AU" sz="3200" dirty="0" smtClean="0">
                <a:latin typeface="+mn-lt"/>
              </a:rPr>
              <a:t>:   To </a:t>
            </a:r>
            <a:r>
              <a:rPr lang="en-AU" sz="3200" dirty="0">
                <a:latin typeface="+mn-lt"/>
              </a:rPr>
              <a:t>find out if the amount of food given to fish affects their </a:t>
            </a:r>
            <a:r>
              <a:rPr lang="en-AU" sz="3200" dirty="0" smtClean="0">
                <a:latin typeface="+mn-lt"/>
              </a:rPr>
              <a:t>weight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variable:  The amount of food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variable:  The weight of the fish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Controlled</a:t>
            </a:r>
            <a:r>
              <a:rPr lang="en-AU" sz="3200" dirty="0" smtClean="0">
                <a:latin typeface="+mn-lt"/>
              </a:rPr>
              <a:t> variables:  Type of food, type of fish, size of the tank</a:t>
            </a:r>
          </a:p>
        </p:txBody>
      </p:sp>
    </p:spTree>
    <p:extLst>
      <p:ext uri="{BB962C8B-B14F-4D97-AF65-F5344CB8AC3E}">
        <p14:creationId xmlns:p14="http://schemas.microsoft.com/office/powerpoint/2010/main" val="3907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1924446" cy="5556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>
                <a:latin typeface="+mn-lt"/>
              </a:rPr>
              <a:t>Variables are factors that can affect an experiment.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 is the one that is deliberately </a:t>
            </a:r>
            <a:r>
              <a:rPr lang="en-AU" sz="3200" b="1" dirty="0" smtClean="0">
                <a:latin typeface="+mn-lt"/>
              </a:rPr>
              <a:t>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</a:t>
            </a:r>
            <a:r>
              <a:rPr lang="en-AU" sz="3200" dirty="0">
                <a:latin typeface="+mn-lt"/>
              </a:rPr>
              <a:t>variable is the one that is </a:t>
            </a:r>
            <a:r>
              <a:rPr lang="en-AU" sz="3200" b="1" dirty="0">
                <a:latin typeface="+mn-lt"/>
              </a:rPr>
              <a:t>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>
                <a:latin typeface="+mn-lt"/>
              </a:rPr>
              <a:t>Controlled</a:t>
            </a:r>
            <a:r>
              <a:rPr lang="en-AU" sz="3200" dirty="0">
                <a:latin typeface="+mn-lt"/>
              </a:rPr>
              <a:t> variables are </a:t>
            </a:r>
            <a:r>
              <a:rPr lang="en-AU" sz="3200" b="1" dirty="0">
                <a:latin typeface="+mn-lt"/>
              </a:rPr>
              <a:t>kept the same</a:t>
            </a:r>
          </a:p>
          <a:p>
            <a:endParaRPr lang="en-AU" sz="3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Aim</a:t>
            </a:r>
            <a:r>
              <a:rPr lang="en-AU" sz="3200" dirty="0">
                <a:latin typeface="+mn-lt"/>
              </a:rPr>
              <a:t>:   To find out if the type of food affects how quickly mould grows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variable: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variable: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Controlled</a:t>
            </a:r>
            <a:r>
              <a:rPr lang="en-AU" sz="3200" dirty="0" smtClean="0">
                <a:latin typeface="+mn-lt"/>
              </a:rPr>
              <a:t> variables:</a:t>
            </a:r>
          </a:p>
        </p:txBody>
      </p:sp>
    </p:spTree>
    <p:extLst>
      <p:ext uri="{BB962C8B-B14F-4D97-AF65-F5344CB8AC3E}">
        <p14:creationId xmlns:p14="http://schemas.microsoft.com/office/powerpoint/2010/main" val="25379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1924446" cy="5556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>
                <a:latin typeface="+mn-lt"/>
              </a:rPr>
              <a:t>Variables are factors that can affect an experiment.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 is the one that is deliberately </a:t>
            </a:r>
            <a:r>
              <a:rPr lang="en-AU" sz="3200" b="1" dirty="0" smtClean="0">
                <a:latin typeface="+mn-lt"/>
              </a:rPr>
              <a:t>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</a:t>
            </a:r>
            <a:r>
              <a:rPr lang="en-AU" sz="3200" dirty="0">
                <a:latin typeface="+mn-lt"/>
              </a:rPr>
              <a:t>variable is the one that is </a:t>
            </a:r>
            <a:r>
              <a:rPr lang="en-AU" sz="3200" b="1" dirty="0">
                <a:latin typeface="+mn-lt"/>
              </a:rPr>
              <a:t>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3200" b="1" dirty="0">
                <a:latin typeface="+mn-lt"/>
              </a:rPr>
              <a:t>Controlled</a:t>
            </a:r>
            <a:r>
              <a:rPr lang="en-AU" sz="3200" dirty="0">
                <a:latin typeface="+mn-lt"/>
              </a:rPr>
              <a:t> variables are </a:t>
            </a:r>
            <a:r>
              <a:rPr lang="en-AU" sz="3200" b="1" dirty="0">
                <a:latin typeface="+mn-lt"/>
              </a:rPr>
              <a:t>kept the same</a:t>
            </a:r>
          </a:p>
          <a:p>
            <a:endParaRPr lang="en-AU" sz="3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Aim</a:t>
            </a:r>
            <a:r>
              <a:rPr lang="en-AU" sz="3200" dirty="0">
                <a:latin typeface="+mn-lt"/>
              </a:rPr>
              <a:t>:   To find out if temperature affects how quickly water </a:t>
            </a:r>
            <a:r>
              <a:rPr lang="en-AU" sz="3200" dirty="0" smtClean="0">
                <a:latin typeface="+mn-lt"/>
              </a:rPr>
              <a:t>evaporates</a:t>
            </a:r>
            <a:endParaRPr lang="en-AU" sz="3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Independent</a:t>
            </a:r>
            <a:r>
              <a:rPr lang="en-AU" sz="3200" dirty="0" smtClean="0">
                <a:latin typeface="+mn-lt"/>
              </a:rPr>
              <a:t> variable: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Dependent</a:t>
            </a:r>
            <a:r>
              <a:rPr lang="en-AU" sz="3200" dirty="0" smtClean="0">
                <a:latin typeface="+mn-lt"/>
              </a:rPr>
              <a:t> variable:</a:t>
            </a:r>
          </a:p>
          <a:p>
            <a:pPr>
              <a:lnSpc>
                <a:spcPct val="150000"/>
              </a:lnSpc>
            </a:pPr>
            <a:r>
              <a:rPr lang="en-AU" sz="3200" b="1" dirty="0" smtClean="0">
                <a:latin typeface="+mn-lt"/>
              </a:rPr>
              <a:t>Controlled</a:t>
            </a:r>
            <a:r>
              <a:rPr lang="en-AU" sz="3200" dirty="0" smtClean="0">
                <a:latin typeface="+mn-lt"/>
              </a:rPr>
              <a:t> variables:</a:t>
            </a:r>
          </a:p>
        </p:txBody>
      </p:sp>
    </p:spTree>
    <p:extLst>
      <p:ext uri="{BB962C8B-B14F-4D97-AF65-F5344CB8AC3E}">
        <p14:creationId xmlns:p14="http://schemas.microsoft.com/office/powerpoint/2010/main" val="42301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</TotalTime>
  <Words>381</Words>
  <Application>Microsoft Office PowerPoint</Application>
  <PresentationFormat>Widescreen</PresentationFormat>
  <Paragraphs>67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118</cp:revision>
  <dcterms:created xsi:type="dcterms:W3CDTF">2017-01-28T08:32:28Z</dcterms:created>
  <dcterms:modified xsi:type="dcterms:W3CDTF">2020-02-11T03:56:49Z</dcterms:modified>
</cp:coreProperties>
</file>