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6" r:id="rId2"/>
    <p:sldId id="302" r:id="rId3"/>
    <p:sldId id="305" r:id="rId4"/>
    <p:sldId id="306" r:id="rId5"/>
    <p:sldId id="303" r:id="rId6"/>
    <p:sldId id="30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3468" autoAdjust="0"/>
  </p:normalViewPr>
  <p:slideViewPr>
    <p:cSldViewPr snapToGrid="0">
      <p:cViewPr varScale="1">
        <p:scale>
          <a:sx n="85" d="100"/>
          <a:sy n="85" d="100"/>
        </p:scale>
        <p:origin x="393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35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93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87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 smtClean="0"/>
              <a:t/>
            </a:r>
            <a:br>
              <a:rPr lang="en-AU" sz="3200" dirty="0" smtClean="0"/>
            </a:b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0971" y="847555"/>
            <a:ext cx="106563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Intrusive igneous rocks are formed when magma cools slowly underground forming large crystals.</a:t>
            </a:r>
          </a:p>
          <a:p>
            <a:endParaRPr lang="en-AU" sz="2800" dirty="0" smtClean="0"/>
          </a:p>
          <a:p>
            <a:r>
              <a:rPr lang="en-AU" sz="2800" dirty="0" smtClean="0"/>
              <a:t>Extrusive igneous </a:t>
            </a:r>
            <a:r>
              <a:rPr lang="en-AU" sz="2800" dirty="0"/>
              <a:t>rocks are formed when </a:t>
            </a:r>
            <a:r>
              <a:rPr lang="en-AU" sz="2800" dirty="0" smtClean="0"/>
              <a:t>lava cools quickly above ground </a:t>
            </a:r>
            <a:r>
              <a:rPr lang="en-AU" sz="2800" dirty="0"/>
              <a:t>forming </a:t>
            </a:r>
            <a:r>
              <a:rPr lang="en-AU" sz="2800" dirty="0" smtClean="0"/>
              <a:t>small or no crystals</a:t>
            </a:r>
            <a:r>
              <a:rPr lang="en-AU" sz="2800" dirty="0"/>
              <a:t>.</a:t>
            </a:r>
          </a:p>
          <a:p>
            <a:endParaRPr lang="en-AU" sz="2800" dirty="0" smtClean="0"/>
          </a:p>
          <a:p>
            <a:r>
              <a:rPr lang="en-AU" sz="2800" dirty="0" smtClean="0"/>
              <a:t>How is an intrusive igneous rock different to an extrusive igneous rock?</a:t>
            </a:r>
            <a:endParaRPr lang="en-A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344" y="4107098"/>
            <a:ext cx="2781263" cy="23222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90086" y="6446830"/>
            <a:ext cx="88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Granite</a:t>
            </a:r>
            <a:endParaRPr lang="en-AU" dirty="0"/>
          </a:p>
        </p:txBody>
      </p:sp>
      <p:grpSp>
        <p:nvGrpSpPr>
          <p:cNvPr id="9" name="Group 8"/>
          <p:cNvGrpSpPr/>
          <p:nvPr/>
        </p:nvGrpSpPr>
        <p:grpSpPr>
          <a:xfrm>
            <a:off x="5429224" y="4070670"/>
            <a:ext cx="3423065" cy="2560826"/>
            <a:chOff x="9285660" y="2463567"/>
            <a:chExt cx="2594419" cy="206018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5660" y="2463567"/>
              <a:ext cx="2425603" cy="190814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872624" y="4154416"/>
              <a:ext cx="1007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Obsidian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5166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0971" y="847555"/>
            <a:ext cx="106563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Some extrusive igneous rocks form from gaseous lava.</a:t>
            </a:r>
          </a:p>
          <a:p>
            <a:endParaRPr lang="en-AU" sz="2800" dirty="0" smtClean="0"/>
          </a:p>
          <a:p>
            <a:r>
              <a:rPr lang="en-AU" sz="2800" dirty="0" smtClean="0"/>
              <a:t>Which of these extrusive igneous rocks formed from gaseous lava?  Explain your choice.</a:t>
            </a:r>
            <a:endParaRPr lang="en-AU" sz="2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37046" y="3176457"/>
            <a:ext cx="9863018" cy="2993282"/>
            <a:chOff x="1338383" y="4194766"/>
            <a:chExt cx="7677167" cy="2329908"/>
          </a:xfrm>
        </p:grpSpPr>
        <p:sp>
          <p:nvSpPr>
            <p:cNvPr id="14" name="TextBox 13"/>
            <p:cNvSpPr txBox="1"/>
            <p:nvPr/>
          </p:nvSpPr>
          <p:spPr>
            <a:xfrm>
              <a:off x="7380028" y="6132628"/>
              <a:ext cx="751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Scoria</a:t>
              </a:r>
              <a:endParaRPr lang="en-A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7162" y="6155342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Pumice</a:t>
              </a:r>
              <a:endParaRPr lang="en-AU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8383" y="4256276"/>
              <a:ext cx="2174217" cy="183721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9050" y="4194766"/>
              <a:ext cx="2476500" cy="18478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0306" y="4256276"/>
              <a:ext cx="2425603" cy="1908141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569379" y="6155342"/>
              <a:ext cx="1007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Obsidian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36011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354003" y="292658"/>
          <a:ext cx="2605964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Are there large crystals?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4134622" y="4388200"/>
            <a:ext cx="4380099" cy="2147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</a:rPr>
              <a:t>Pumice is an extrusive igneous rock.  It has small crystals and formed quickly above ground from gaseous lava.</a:t>
            </a:r>
            <a:endParaRPr lang="en-A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351856" y="1198108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Are there small or no crystals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351856" y="2399706"/>
          <a:ext cx="2605964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Does it have air holes?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77025" y="1701028"/>
          <a:ext cx="3106893" cy="46524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98659">
                <a:tc>
                  <a:txBody>
                    <a:bodyPr/>
                    <a:lstStyle/>
                    <a:p>
                      <a:r>
                        <a:rPr lang="en-AU" sz="2000" dirty="0"/>
                        <a:t>Identifying Igneous</a:t>
                      </a:r>
                      <a:r>
                        <a:rPr lang="en-AU" sz="2000" baseline="0" dirty="0"/>
                        <a:t> Rocks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1497">
                <a:tc>
                  <a:txBody>
                    <a:bodyPr/>
                    <a:lstStyle/>
                    <a:p>
                      <a:r>
                        <a:rPr lang="en-AU" sz="2000" dirty="0"/>
                        <a:t>1. Large c</a:t>
                      </a:r>
                      <a:r>
                        <a:rPr lang="en-AU" sz="2000" baseline="0" dirty="0"/>
                        <a:t>rystals visible with the naked eye = </a:t>
                      </a:r>
                      <a:r>
                        <a:rPr lang="en-AU" sz="2000" b="1" baseline="0" dirty="0"/>
                        <a:t>intrusive igneous</a:t>
                      </a:r>
                    </a:p>
                    <a:p>
                      <a:endParaRPr lang="en-AU" sz="2000" b="1" baseline="0" dirty="0"/>
                    </a:p>
                    <a:p>
                      <a:r>
                        <a:rPr lang="en-AU" sz="2000" baseline="0" dirty="0"/>
                        <a:t>2. Small or no crystals?</a:t>
                      </a:r>
                    </a:p>
                    <a:p>
                      <a:endParaRPr lang="en-AU" sz="2000" baseline="0" dirty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/>
                        <a:t>Air holes = </a:t>
                      </a:r>
                      <a:r>
                        <a:rPr lang="en-AU" sz="2000" b="1" baseline="0" dirty="0"/>
                        <a:t>extrusive igneous from gaseous lava</a:t>
                      </a:r>
                    </a:p>
                    <a:p>
                      <a:pPr marL="457200" indent="-457200">
                        <a:buAutoNum type="alphaLcParenR"/>
                      </a:pPr>
                      <a:endParaRPr lang="en-AU" sz="2000" b="1" baseline="0" dirty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/>
                        <a:t>No air holes =  </a:t>
                      </a:r>
                      <a:r>
                        <a:rPr lang="en-AU" sz="2000" b="1" baseline="0" dirty="0"/>
                        <a:t>extrusive igneous from non-gaseous lava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427" y="964510"/>
            <a:ext cx="3620294" cy="30591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42002" y="3654328"/>
            <a:ext cx="107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Pumice</a:t>
            </a:r>
          </a:p>
        </p:txBody>
      </p:sp>
    </p:spTree>
    <p:extLst>
      <p:ext uri="{BB962C8B-B14F-4D97-AF65-F5344CB8AC3E}">
        <p14:creationId xmlns:p14="http://schemas.microsoft.com/office/powerpoint/2010/main" val="309566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5769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354003" y="292658"/>
          <a:ext cx="2605964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Are there large crystals?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4194178" y="4797717"/>
            <a:ext cx="4380099" cy="1755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</a:rPr>
              <a:t>Diorite is an intrusive igneous rock.  It has large crystals and formed slowly underground.</a:t>
            </a:r>
            <a:endParaRPr lang="en-A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351856" y="1198108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Are there small or no crystals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351856" y="2399706"/>
          <a:ext cx="2605964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Does it have air holes?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77025" y="1701028"/>
          <a:ext cx="3106893" cy="46524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98659">
                <a:tc>
                  <a:txBody>
                    <a:bodyPr/>
                    <a:lstStyle/>
                    <a:p>
                      <a:r>
                        <a:rPr lang="en-AU" sz="2000" dirty="0"/>
                        <a:t>Identifying Igneous</a:t>
                      </a:r>
                      <a:r>
                        <a:rPr lang="en-AU" sz="2000" baseline="0" dirty="0"/>
                        <a:t> Rocks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1497">
                <a:tc>
                  <a:txBody>
                    <a:bodyPr/>
                    <a:lstStyle/>
                    <a:p>
                      <a:r>
                        <a:rPr lang="en-AU" sz="2000" dirty="0"/>
                        <a:t>1. Large c</a:t>
                      </a:r>
                      <a:r>
                        <a:rPr lang="en-AU" sz="2000" baseline="0" dirty="0"/>
                        <a:t>rystals visible with the naked eye = </a:t>
                      </a:r>
                      <a:r>
                        <a:rPr lang="en-AU" sz="2000" b="1" baseline="0" dirty="0"/>
                        <a:t>intrusive igneous</a:t>
                      </a:r>
                    </a:p>
                    <a:p>
                      <a:endParaRPr lang="en-AU" sz="2000" b="1" baseline="0" dirty="0"/>
                    </a:p>
                    <a:p>
                      <a:r>
                        <a:rPr lang="en-AU" sz="2000" baseline="0" dirty="0"/>
                        <a:t>2. Small or no crystals?</a:t>
                      </a:r>
                    </a:p>
                    <a:p>
                      <a:endParaRPr lang="en-AU" sz="2000" baseline="0" dirty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/>
                        <a:t>Air holes = </a:t>
                      </a:r>
                      <a:r>
                        <a:rPr lang="en-AU" sz="2000" b="1" baseline="0" dirty="0"/>
                        <a:t>extrusive igneous from gaseous lava</a:t>
                      </a:r>
                    </a:p>
                    <a:p>
                      <a:pPr marL="457200" indent="-457200">
                        <a:buAutoNum type="alphaLcParenR"/>
                      </a:pPr>
                      <a:endParaRPr lang="en-AU" sz="2000" b="1" baseline="0" dirty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/>
                        <a:t>No air holes =  </a:t>
                      </a:r>
                      <a:r>
                        <a:rPr lang="en-AU" sz="2000" b="1" baseline="0" dirty="0"/>
                        <a:t>extrusive igneous from non-gaseous lava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671" y="1198108"/>
            <a:ext cx="4480251" cy="33601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55119" y="828776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Diorite</a:t>
            </a:r>
          </a:p>
        </p:txBody>
      </p:sp>
    </p:spTree>
    <p:extLst>
      <p:ext uri="{BB962C8B-B14F-4D97-AF65-F5344CB8AC3E}">
        <p14:creationId xmlns:p14="http://schemas.microsoft.com/office/powerpoint/2010/main" val="107633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38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495" y="-78050"/>
            <a:ext cx="10515600" cy="1325563"/>
          </a:xfrm>
        </p:spPr>
        <p:txBody>
          <a:bodyPr/>
          <a:lstStyle/>
          <a:p>
            <a:pPr algn="ctr"/>
            <a:r>
              <a:rPr lang="en-AU" dirty="0" smtClean="0"/>
              <a:t>Expected Experiment Results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1" y="873028"/>
            <a:ext cx="10430518" cy="58671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1290" y="1469773"/>
            <a:ext cx="282263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Cooled </a:t>
            </a:r>
            <a:r>
              <a:rPr lang="en-AU" smtClean="0"/>
              <a:t>quickly over ice </a:t>
            </a:r>
            <a:r>
              <a:rPr lang="en-AU" dirty="0" smtClean="0"/>
              <a:t>bath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2828282" y="1469773"/>
            <a:ext cx="340125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Cooled slowly over hot water bath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00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10729</TotalTime>
  <Words>262</Words>
  <Application>Microsoft Office PowerPoint</Application>
  <PresentationFormat>Widescreen</PresentationFormat>
  <Paragraphs>56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Expected Experiment Results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123</cp:revision>
  <dcterms:created xsi:type="dcterms:W3CDTF">2017-01-28T08:32:28Z</dcterms:created>
  <dcterms:modified xsi:type="dcterms:W3CDTF">2020-02-11T03:58:16Z</dcterms:modified>
</cp:coreProperties>
</file>