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17040-FF2F-41CD-978B-10E759978B6C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59F23-B732-43CA-80F5-C90EFEA4D2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0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2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5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2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9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94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29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22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2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2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19FE-D2B4-4AED-B300-46B8BED450A0}" type="datetimeFigureOut">
              <a:rPr lang="en-AU" smtClean="0"/>
              <a:t>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41F5-0037-401E-A5B4-52D1C30AFD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896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Kinetic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Kinetic energy is the energy of movement.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faster an object moves, the more kinetic energy it has.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31143" y="148208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kinetic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16145"/>
              </p:ext>
            </p:extLst>
          </p:nvPr>
        </p:nvGraphicFramePr>
        <p:xfrm>
          <a:off x="9272848" y="148208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has more kinetic energy</a:t>
                      </a:r>
                      <a:r>
                        <a:rPr lang="en-AU" baseline="0" dirty="0"/>
                        <a:t> – a </a:t>
                      </a:r>
                      <a:r>
                        <a:rPr lang="en-AU" baseline="0" dirty="0" smtClean="0"/>
                        <a:t>person running, or a person walking? </a:t>
                      </a:r>
                      <a:r>
                        <a:rPr lang="en-AU" baseline="0" dirty="0"/>
                        <a:t>Explain your choice.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3389016"/>
            <a:ext cx="11679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Forms of Kinetic Energy</a:t>
            </a:r>
          </a:p>
          <a:p>
            <a:endParaRPr lang="en-AU" sz="2800" dirty="0"/>
          </a:p>
          <a:p>
            <a:r>
              <a:rPr lang="en-AU" sz="2800" dirty="0"/>
              <a:t>1. Heat Energy	2. Light Energy	3. Sound Energy	4. Electrical Energy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00" y="4845903"/>
            <a:ext cx="107251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mage result for lamp carto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3239300" y="4845903"/>
            <a:ext cx="1259205" cy="1327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http://www.dreamstime.com/girl-singing-thumb994238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868" y="4763987"/>
            <a:ext cx="895350" cy="149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://images.all-free-download.com/images/graphiclarge/cartoon_tv_clip_art_10377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58158" y="4845903"/>
            <a:ext cx="108585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278673" y="2045945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are the 4 forms of kinetic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7649"/>
            <a:ext cx="7842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Potential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Potential energy is stored in objects; it is held until it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Because of this stored energy, these objects have the potential to make things happen.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23765" y="364683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potential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9023765" y="1193230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</a:t>
                      </a:r>
                      <a:r>
                        <a:rPr lang="en-AU" baseline="0" dirty="0"/>
                        <a:t>, Pair, Share: Name two exampl</a:t>
                      </a:r>
                      <a:r>
                        <a:rPr lang="en-AU" dirty="0"/>
                        <a:t>es of potential</a:t>
                      </a:r>
                      <a:r>
                        <a:rPr lang="en-AU" baseline="0" dirty="0"/>
                        <a:t> energy.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3603179"/>
            <a:ext cx="11797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Forms of Potential Energy</a:t>
            </a:r>
          </a:p>
          <a:p>
            <a:endParaRPr lang="en-AU" sz="2800" dirty="0"/>
          </a:p>
          <a:p>
            <a:r>
              <a:rPr lang="en-AU" sz="2800" dirty="0"/>
              <a:t>1. Elastic Energy   2. Gravitational Energy   3. Chemical Energy   4. Nuclear Energy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023765" y="2597339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are the 4 forms of potential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997" y="5251890"/>
            <a:ext cx="1271905" cy="103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4.bp.blogspot.com/-NP3O48upAw4/T1gNdG85MxI/AAAAAAAAAKY/FtKqE7kh_PI/s1600/cartoon_rocket_blast_off_0515-0904-0722-5735_SMU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8725" y="5101712"/>
            <a:ext cx="1177925" cy="13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ttp://redgreenandblue.org/files/2011/06/SimpsonsNuclearReactor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0126" y="5156640"/>
            <a:ext cx="1515745" cy="11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http://image.shutterstock.com/display_pic_with_logo/525955/525955,1264243857,13/stock-vector-cartoon-vector-illustration-pizza-slice-45078859.jpg"/>
          <p:cNvPicPr/>
          <p:nvPr/>
        </p:nvPicPr>
        <p:blipFill>
          <a:blip r:embed="rId5" cstate="print"/>
          <a:srcRect b="7079"/>
          <a:stretch>
            <a:fillRect/>
          </a:stretch>
        </p:blipFill>
        <p:spPr bwMode="auto">
          <a:xfrm>
            <a:off x="6948462" y="5101712"/>
            <a:ext cx="1515110" cy="131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7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What is the difference between kinetic and potential energy?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Identify the forms of kinetic energy in the pictures below.</a:t>
            </a:r>
          </a:p>
          <a:p>
            <a:pPr lvl="5"/>
            <a:r>
              <a:rPr lang="en-AU" sz="2800" dirty="0"/>
              <a:t>      </a:t>
            </a:r>
            <a:r>
              <a:rPr lang="en-AU" sz="2800" dirty="0" smtClean="0"/>
              <a:t>a)</a:t>
            </a:r>
            <a:r>
              <a:rPr lang="en-AU" sz="2800" dirty="0"/>
              <a:t>			</a:t>
            </a:r>
            <a:r>
              <a:rPr lang="en-AU" sz="2800" dirty="0" smtClean="0"/>
              <a:t>b)</a:t>
            </a: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Identify the forms of potential energy in the pictures below.</a:t>
            </a:r>
          </a:p>
          <a:p>
            <a:r>
              <a:rPr lang="en-AU" sz="2800" dirty="0"/>
              <a:t>			</a:t>
            </a:r>
            <a:r>
              <a:rPr lang="en-AU" sz="2800" dirty="0" smtClean="0"/>
              <a:t>a)</a:t>
            </a:r>
            <a:r>
              <a:rPr lang="en-AU" sz="2800" dirty="0"/>
              <a:t>			</a:t>
            </a:r>
            <a:r>
              <a:rPr lang="en-AU" sz="2800" dirty="0" smtClean="0"/>
              <a:t>b)</a:t>
            </a:r>
            <a:endParaRPr lang="en-AU" sz="2800" dirty="0"/>
          </a:p>
          <a:p>
            <a:endParaRPr lang="en-AU" sz="28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7948" y="5157926"/>
            <a:ext cx="1255376" cy="155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35" y="3020541"/>
            <a:ext cx="1968744" cy="142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ttp://images.all-free-download.com/images/graphiclarge/cartoon_tv_clip_art_10377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624" y="3020541"/>
            <a:ext cx="1166496" cy="137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265" y="5072496"/>
            <a:ext cx="19621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3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01956" y="939079"/>
                <a:ext cx="901052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/>
                  <a:t>The Law of Conservation of Energy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is always </a:t>
                </a:r>
                <a:r>
                  <a:rPr lang="en-AU" sz="2800" b="1" dirty="0"/>
                  <a:t>conserved</a:t>
                </a:r>
                <a:r>
                  <a:rPr lang="en-AU" sz="2800" dirty="0"/>
                  <a:t>: it </a:t>
                </a:r>
                <a:r>
                  <a:rPr lang="en-AU" sz="2800" b="1" dirty="0"/>
                  <a:t>can’t be created or destroyed</a:t>
                </a:r>
                <a:r>
                  <a:rPr lang="en-AU" sz="2800" dirty="0"/>
                  <a:t>, only transferred or transformed.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means that in every energy transformation,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6" y="939079"/>
                <a:ext cx="9010525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1353" t="-1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212481" y="26565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it mean for energy to be conserved?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9212481" y="146598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would you express this </a:t>
                      </a:r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an equation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12480" y="266631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unit for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6020AAD-87FD-457B-A23B-35C821C56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2480" y="5504360"/>
          <a:ext cx="290828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Joule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unit used to measure energy; </a:t>
                      </a:r>
                      <a:r>
                        <a:rPr lang="en-AU" b="1" i="0" baseline="0" dirty="0"/>
                        <a:t>J</a:t>
                      </a:r>
                      <a:r>
                        <a:rPr lang="en-AU" i="0" baseline="0" dirty="0"/>
                        <a:t> for short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4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Let’s say that your phone battery </a:t>
            </a:r>
            <a:br>
              <a:rPr lang="en-AU" sz="2800" dirty="0" smtClean="0"/>
            </a:br>
            <a:r>
              <a:rPr lang="en-AU" sz="2800" dirty="0" smtClean="0"/>
              <a:t>can hold 2500 Joules (J) of chemical </a:t>
            </a:r>
            <a:br>
              <a:rPr lang="en-AU" sz="2800" dirty="0" smtClean="0"/>
            </a:br>
            <a:r>
              <a:rPr lang="en-AU" sz="2800" dirty="0" smtClean="0"/>
              <a:t>energy.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What are the energy forms your phone releases?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Which of these forms are wasted energy?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If you could measure the amount of energy the phone </a:t>
            </a:r>
            <a:br>
              <a:rPr lang="en-AU" sz="2800" dirty="0" smtClean="0"/>
            </a:br>
            <a:r>
              <a:rPr lang="en-AU" sz="2800" dirty="0" smtClean="0"/>
              <a:t>produced from that charge. How many Joules would it add up to?.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r>
              <a:rPr lang="en-AU" sz="2800" dirty="0"/>
              <a:t>						</a:t>
            </a:r>
          </a:p>
          <a:p>
            <a:endParaRPr lang="en-AU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55C2842-4DBF-46BC-AAE7-EAF982F6E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9" b="1481"/>
          <a:stretch/>
        </p:blipFill>
        <p:spPr bwMode="auto">
          <a:xfrm>
            <a:off x="8798319" y="732981"/>
            <a:ext cx="2777558" cy="241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Office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3</cp:revision>
  <dcterms:created xsi:type="dcterms:W3CDTF">2020-11-05T01:06:30Z</dcterms:created>
  <dcterms:modified xsi:type="dcterms:W3CDTF">2020-11-05T01:09:55Z</dcterms:modified>
</cp:coreProperties>
</file>