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2" r:id="rId2"/>
    <p:sldId id="453" r:id="rId3"/>
    <p:sldId id="441" r:id="rId4"/>
    <p:sldId id="442" r:id="rId5"/>
    <p:sldId id="278" r:id="rId6"/>
    <p:sldId id="263" r:id="rId7"/>
    <p:sldId id="396" r:id="rId8"/>
    <p:sldId id="443" r:id="rId9"/>
    <p:sldId id="434" r:id="rId10"/>
    <p:sldId id="446" r:id="rId11"/>
    <p:sldId id="447" r:id="rId12"/>
    <p:sldId id="448" r:id="rId13"/>
    <p:sldId id="451" r:id="rId14"/>
    <p:sldId id="352" r:id="rId15"/>
    <p:sldId id="450" r:id="rId16"/>
    <p:sldId id="4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3880" autoAdjust="0"/>
  </p:normalViewPr>
  <p:slideViewPr>
    <p:cSldViewPr snapToGrid="0">
      <p:cViewPr varScale="1">
        <p:scale>
          <a:sx n="86" d="100"/>
          <a:sy n="86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0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To make sure an experiment is fair, scientists must identify and control variables that may affect the experiment.</a:t>
            </a:r>
            <a:endParaRPr lang="en-AU" sz="3200" b="1" dirty="0"/>
          </a:p>
          <a:p>
            <a:endParaRPr lang="en-AU" sz="3200" dirty="0" smtClean="0"/>
          </a:p>
          <a:p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4" y="2386005"/>
            <a:ext cx="9125827" cy="36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/>
              <a:t>There are three types of variables in an experiment.</a:t>
            </a:r>
          </a:p>
          <a:p>
            <a:pPr>
              <a:lnSpc>
                <a:spcPct val="100000"/>
              </a:lnSpc>
            </a:pPr>
            <a:endParaRPr lang="en-AU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/>
              <a:t>Independent </a:t>
            </a:r>
            <a:r>
              <a:rPr lang="en-AU" sz="2800" dirty="0" smtClean="0"/>
              <a:t>variable: the one that is deliberately </a:t>
            </a:r>
            <a:r>
              <a:rPr lang="en-AU" sz="2800" b="1" dirty="0" smtClean="0"/>
              <a:t>changed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/>
              <a:t>Dependent</a:t>
            </a:r>
            <a:r>
              <a:rPr lang="en-AU" sz="2800" dirty="0" smtClean="0"/>
              <a:t> variable: the one that is </a:t>
            </a:r>
            <a:r>
              <a:rPr lang="en-AU" sz="2800" b="1" dirty="0" smtClean="0"/>
              <a:t>tested</a:t>
            </a:r>
            <a:r>
              <a:rPr lang="en-AU" sz="2800" dirty="0" smtClean="0"/>
              <a:t> or </a:t>
            </a:r>
            <a:r>
              <a:rPr lang="en-AU" sz="2800" b="1" dirty="0" smtClean="0"/>
              <a:t>measured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/>
              <a:t>Controlled</a:t>
            </a:r>
            <a:r>
              <a:rPr lang="en-AU" sz="2800" dirty="0" smtClean="0"/>
              <a:t> variables: the ones that are </a:t>
            </a:r>
            <a:r>
              <a:rPr lang="en-AU" sz="2800" b="1" dirty="0" smtClean="0"/>
              <a:t>kept the same </a:t>
            </a:r>
            <a:r>
              <a:rPr lang="en-AU" sz="2800" dirty="0" smtClean="0"/>
              <a:t>to make the experiment fair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9349544" y="5361253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may affect an experiment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4" y="2736965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transfer because kinetic energy from the foot has been moved to the pedals without changing form.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633CD34-E253-4EE2-9583-71A7DA06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ACE46D47-E35E-49AB-A8C5-1D643B73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54177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ED04FBC-CE02-467C-9A48-59593CB0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91" y="532048"/>
            <a:ext cx="3502082" cy="19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6C6222-9524-41E7-8928-49AAE86C09E5}"/>
              </a:ext>
            </a:extLst>
          </p:cNvPr>
          <p:cNvSpPr txBox="1"/>
          <p:nvPr/>
        </p:nvSpPr>
        <p:spPr>
          <a:xfrm>
            <a:off x="6956171" y="65658"/>
            <a:ext cx="356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i="1" dirty="0"/>
              <a:t>A foot pushing a bike pedal</a:t>
            </a:r>
          </a:p>
        </p:txBody>
      </p:sp>
    </p:spTree>
    <p:extLst>
      <p:ext uri="{BB962C8B-B14F-4D97-AF65-F5344CB8AC3E}">
        <p14:creationId xmlns:p14="http://schemas.microsoft.com/office/powerpoint/2010/main" val="31017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4" y="2880910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700" dirty="0">
                <a:solidFill>
                  <a:srgbClr val="000099"/>
                </a:solidFill>
                <a:latin typeface="+mn-lt"/>
              </a:rPr>
              <a:t>This is energy transformation because light energy from the sun has been changed into chemical energy by the plant.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C70B9392-EFBD-463F-A672-73C67178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C9F0E15-407C-4DC7-929E-05A43928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4721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6EAD45-D0FF-4FCD-BBCA-52AFB9840CDE}"/>
              </a:ext>
            </a:extLst>
          </p:cNvPr>
          <p:cNvSpPr txBox="1"/>
          <p:nvPr/>
        </p:nvSpPr>
        <p:spPr>
          <a:xfrm>
            <a:off x="6445678" y="65658"/>
            <a:ext cx="563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i="1" dirty="0"/>
              <a:t>Energy from the sun being stored in a plant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60" t="4116" r="10301" b="4835"/>
          <a:stretch/>
        </p:blipFill>
        <p:spPr>
          <a:xfrm>
            <a:off x="7431206" y="577850"/>
            <a:ext cx="391008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5643" y="2589199"/>
            <a:ext cx="7546357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transformation because chemical energy from the petrol has been changed into kinetic, sound, and heat energy by the car.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E8DD27A-F9CF-4552-8B12-B09441054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75A0932F-9643-4B0E-A2AC-1C40070B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48908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8088BD6-D647-49B3-BC8F-FA42315C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22" y="527323"/>
            <a:ext cx="3789392" cy="20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052863-D143-4147-BA80-9645ADE08A4E}"/>
              </a:ext>
            </a:extLst>
          </p:cNvPr>
          <p:cNvSpPr txBox="1"/>
          <p:nvPr/>
        </p:nvSpPr>
        <p:spPr>
          <a:xfrm>
            <a:off x="6956171" y="65658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i="1" dirty="0"/>
              <a:t>Driving a car</a:t>
            </a:r>
          </a:p>
        </p:txBody>
      </p:sp>
    </p:spTree>
    <p:extLst>
      <p:ext uri="{BB962C8B-B14F-4D97-AF65-F5344CB8AC3E}">
        <p14:creationId xmlns:p14="http://schemas.microsoft.com/office/powerpoint/2010/main" val="41478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779" y="859592"/>
            <a:ext cx="11045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Why does energy transfer and transformation matter?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Your bodies rely on energy transformation – chemical energy from your food is transformed into kinetic and heat energy (and others).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Most sports rely on transferring kinetic energy to something (e.g. kicking a ball, throwing a frisbee).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devices and appliances transform electrical energy into other forms of energy – and the better they are at it, the cheaper they are to run.</a:t>
            </a:r>
          </a:p>
        </p:txBody>
      </p:sp>
      <p:pic>
        <p:nvPicPr>
          <p:cNvPr id="1028" name="Picture 4" descr="Image result for eat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24" y="4094744"/>
            <a:ext cx="3817441" cy="254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risb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7" y="4083791"/>
            <a:ext cx="3450995" cy="25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nergy efficient light bu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67" y="4083790"/>
            <a:ext cx="3292608" cy="25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What is the difference between energy transformation and energy transfer?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Identify whether the energy has been transferred or transformed in the pictures below.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29E1E16-EC56-471D-A7A5-D416DD5D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41" y="3500719"/>
            <a:ext cx="4431553" cy="29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5271EB74-3A80-4930-BEBF-8DB741BE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718"/>
            <a:ext cx="3266141" cy="32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2FE7CFC7-0D99-4FD1-B2BD-CE52C82E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74" y="3500718"/>
            <a:ext cx="4455126" cy="29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4082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how energy is being transferred in </a:t>
            </a:r>
            <a:br>
              <a:rPr lang="en-AU" sz="2800" dirty="0"/>
            </a:br>
            <a:r>
              <a:rPr lang="en-AU" sz="2800" dirty="0" smtClean="0"/>
              <a:t>situations 2 - 4 using </a:t>
            </a:r>
            <a:r>
              <a:rPr lang="en-AU" sz="2800" dirty="0"/>
              <a:t>full sentences.</a:t>
            </a:r>
          </a:p>
          <a:p>
            <a:pPr marL="514350" indent="-514350">
              <a:buAutoNum type="arabicPeriod"/>
            </a:pPr>
            <a:r>
              <a:rPr lang="en-AU" sz="2800" dirty="0"/>
              <a:t>The sun shines on a </a:t>
            </a:r>
            <a:r>
              <a:rPr lang="en-AU" sz="2800" dirty="0" smtClean="0"/>
              <a:t>plant.</a:t>
            </a: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Two children play on a seesaw.</a:t>
            </a:r>
          </a:p>
          <a:p>
            <a:pPr marL="514350" indent="-514350">
              <a:buAutoNum type="arabicPeriod"/>
            </a:pPr>
            <a:r>
              <a:rPr lang="en-AU" sz="2800" dirty="0"/>
              <a:t>Electricity travels from a power plant to </a:t>
            </a:r>
            <a:br>
              <a:rPr lang="en-AU" sz="2800" dirty="0"/>
            </a:br>
            <a:r>
              <a:rPr lang="en-AU" sz="2800" dirty="0"/>
              <a:t>your house.</a:t>
            </a:r>
          </a:p>
          <a:p>
            <a:pPr marL="514350" indent="-514350">
              <a:buAutoNum type="arabicPeriod"/>
            </a:pPr>
            <a:r>
              <a:rPr lang="en-AU" sz="2800" dirty="0"/>
              <a:t>You sit down next to a fire.</a:t>
            </a:r>
          </a:p>
          <a:p>
            <a:endParaRPr lang="en-AU" sz="2800" dirty="0"/>
          </a:p>
          <a:p>
            <a:r>
              <a:rPr lang="en-AU" sz="2800" dirty="0"/>
              <a:t>Describe how energy is being transformed in </a:t>
            </a:r>
            <a:br>
              <a:rPr lang="en-AU" sz="2800" dirty="0"/>
            </a:br>
            <a:r>
              <a:rPr lang="en-AU" sz="2800" dirty="0" smtClean="0"/>
              <a:t> </a:t>
            </a:r>
            <a:r>
              <a:rPr lang="en-AU" sz="2800" dirty="0"/>
              <a:t>situations 2 - 4 using full sentences.</a:t>
            </a:r>
          </a:p>
          <a:p>
            <a:pPr marL="514350" indent="-514350">
              <a:buAutoNum type="arabicPeriod"/>
            </a:pPr>
            <a:r>
              <a:rPr lang="en-AU" sz="2800" dirty="0"/>
              <a:t>A plant uses photosynthesis.</a:t>
            </a:r>
          </a:p>
          <a:p>
            <a:pPr marL="514350" indent="-514350">
              <a:buAutoNum type="arabicPeriod"/>
            </a:pPr>
            <a:r>
              <a:rPr lang="en-AU" sz="2800" dirty="0"/>
              <a:t>You charge your phone’s battery.</a:t>
            </a:r>
          </a:p>
          <a:p>
            <a:pPr marL="514350" indent="-514350">
              <a:buAutoNum type="arabicPeriod"/>
            </a:pPr>
            <a:r>
              <a:rPr lang="en-AU" sz="2800" dirty="0"/>
              <a:t>You use your phone to listen to music.</a:t>
            </a:r>
          </a:p>
          <a:p>
            <a:pPr marL="514350" indent="-514350">
              <a:buAutoNum type="arabicPeriod"/>
            </a:pPr>
            <a:r>
              <a:rPr lang="en-AU" sz="2800" dirty="0"/>
              <a:t>You go skydiving.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27997"/>
              </p:ext>
            </p:extLst>
          </p:nvPr>
        </p:nvGraphicFramePr>
        <p:xfrm>
          <a:off x="6823311" y="71671"/>
          <a:ext cx="5232700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3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Energy</a:t>
                      </a:r>
                      <a:r>
                        <a:rPr lang="en-AU" baseline="0" dirty="0"/>
                        <a:t> Transfer Example</a:t>
                      </a:r>
                      <a:endParaRPr lang="en-AU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i="1" dirty="0"/>
                        <a:t>The sun shines on a plant.</a:t>
                      </a:r>
                    </a:p>
                    <a:p>
                      <a:r>
                        <a:rPr lang="en-AU" dirty="0"/>
                        <a:t>This</a:t>
                      </a:r>
                      <a:r>
                        <a:rPr lang="en-AU" baseline="0" dirty="0"/>
                        <a:t> is energy transfer, because light energy has been transferred from the sun to the plant without changing form.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46991"/>
              </p:ext>
            </p:extLst>
          </p:nvPr>
        </p:nvGraphicFramePr>
        <p:xfrm>
          <a:off x="6823311" y="1802865"/>
          <a:ext cx="52327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3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Energy</a:t>
                      </a:r>
                      <a:r>
                        <a:rPr lang="en-AU" baseline="0" dirty="0"/>
                        <a:t> Transformation Example</a:t>
                      </a:r>
                      <a:endParaRPr lang="en-AU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i="1" dirty="0"/>
                        <a:t>A plant uses photosynthesis.</a:t>
                      </a:r>
                    </a:p>
                    <a:p>
                      <a:r>
                        <a:rPr lang="en-AU" baseline="0" dirty="0"/>
                        <a:t>Light Energy → Chemical Energy</a:t>
                      </a:r>
                    </a:p>
                    <a:p>
                      <a:r>
                        <a:rPr lang="en-AU" dirty="0"/>
                        <a:t>This</a:t>
                      </a:r>
                      <a:r>
                        <a:rPr lang="en-AU" baseline="0" dirty="0"/>
                        <a:t> is energy transformation, because light energy from the sun has been changed to chemical energy in the plant.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E2497FF4-99A5-459F-B0AD-8EBDCA36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83155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045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Oxford Science 8 Worksheet 3.4, pages 1 &amp; 2.</a:t>
            </a:r>
          </a:p>
          <a:p>
            <a:r>
              <a:rPr lang="en-AU" sz="2800" dirty="0"/>
              <a:t>	</a:t>
            </a:r>
          </a:p>
          <a:p>
            <a:endParaRPr lang="en-AU" sz="2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96" t="13231" r="22121" b="5416"/>
          <a:stretch/>
        </p:blipFill>
        <p:spPr>
          <a:xfrm>
            <a:off x="2893325" y="1298377"/>
            <a:ext cx="6175612" cy="58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From the example below identify the: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1" dirty="0" smtClean="0"/>
              <a:t>Independent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1" dirty="0" smtClean="0"/>
              <a:t>Dependent variable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1" dirty="0" smtClean="0"/>
              <a:t>Controlled variables</a:t>
            </a:r>
            <a:r>
              <a:rPr lang="en-AU" sz="2800" b="1" dirty="0" smtClean="0"/>
              <a:t>.</a:t>
            </a:r>
            <a:endParaRPr lang="en-AU" sz="3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70309"/>
              </p:ext>
            </p:extLst>
          </p:nvPr>
        </p:nvGraphicFramePr>
        <p:xfrm>
          <a:off x="9316292" y="5594009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my affect an experiment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2822275"/>
            <a:ext cx="9123528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67555" y="3095359"/>
            <a:ext cx="8924214" cy="3205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Aim:  To find out if watering plants with fertiliser makes them grow faster.</a:t>
            </a:r>
          </a:p>
          <a:p>
            <a:endParaRPr lang="en-AU" sz="2800" dirty="0"/>
          </a:p>
          <a:p>
            <a:r>
              <a:rPr lang="en-AU" sz="2800" dirty="0" smtClean="0"/>
              <a:t>Independent variable (changed):  Amount of fertiliser</a:t>
            </a:r>
          </a:p>
          <a:p>
            <a:endParaRPr lang="en-AU" sz="2800" dirty="0"/>
          </a:p>
          <a:p>
            <a:r>
              <a:rPr lang="en-AU" sz="2800" dirty="0" smtClean="0"/>
              <a:t>Dependent variable (measured):  How fast the plants grow</a:t>
            </a:r>
          </a:p>
          <a:p>
            <a:endParaRPr lang="en-AU" sz="2800" dirty="0"/>
          </a:p>
          <a:p>
            <a:r>
              <a:rPr lang="en-AU" sz="2800" dirty="0" smtClean="0"/>
              <a:t>Controlled variables (kept the same</a:t>
            </a:r>
            <a:r>
              <a:rPr lang="en-AU" sz="2800" dirty="0" smtClean="0"/>
              <a:t>): Amount of water, Type of soil, Amount of sunlight, Type of fertiliser</a:t>
            </a:r>
            <a:endParaRPr lang="en-AU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058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43" y="440595"/>
            <a:ext cx="3893368" cy="2877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73114" y="1452900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One form of energy produced by a guitar is sound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32004" y="5084168"/>
            <a:ext cx="5839043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Sound energy is a form of kinetic energy because it involves movement.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D366C034-AB98-4172-9357-F187F5AA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11102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A590DF1-7917-4436-AEF4-FCE84BAEC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73114" y="1120412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Bungie cords can hold elastic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301614" y="5134653"/>
            <a:ext cx="5357238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Elastic energy is a form of potential energy because it is stored.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2"/>
          <a:stretch/>
        </p:blipFill>
        <p:spPr>
          <a:xfrm>
            <a:off x="8658817" y="323849"/>
            <a:ext cx="3397194" cy="3197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64576144-8F5D-48CE-8958-A46C2F84F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11102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69BB976-9A67-4311-967B-1A09A904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794" y="2057400"/>
            <a:ext cx="8770516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Transferring and Transforming Energy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055709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118"/>
              </p:ext>
            </p:extLst>
          </p:nvPr>
        </p:nvGraphicFramePr>
        <p:xfrm>
          <a:off x="9518719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49" y="975167"/>
            <a:ext cx="934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and describe how energy can be transferred.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and describe how energy can be transformed.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395" y="3725899"/>
            <a:ext cx="809211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Cars use and produce many different forms of energy. List as many as you can think of on your whiteboard.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Think, Pair, Share: which forms of energy </a:t>
            </a:r>
            <a:br>
              <a:rPr lang="en-AU" sz="2800" dirty="0"/>
            </a:br>
            <a:r>
              <a:rPr lang="en-AU" sz="2800" dirty="0"/>
              <a:t>are </a:t>
            </a:r>
            <a:r>
              <a:rPr lang="en-AU" sz="2800" b="1" dirty="0"/>
              <a:t>used</a:t>
            </a:r>
            <a:r>
              <a:rPr lang="en-AU" sz="2800" dirty="0"/>
              <a:t> by the car? Which ones are </a:t>
            </a:r>
            <a:br>
              <a:rPr lang="en-AU" sz="2800" dirty="0"/>
            </a:br>
            <a:r>
              <a:rPr lang="en-AU" sz="2800" b="1" dirty="0"/>
              <a:t>produced</a:t>
            </a:r>
            <a:r>
              <a:rPr lang="en-AU" sz="28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45A15AC-C84B-4988-9F5B-69642C94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35" y="3994189"/>
            <a:ext cx="5150647" cy="28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Energy Transfer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When energy moves from one object to another </a:t>
            </a:r>
            <a:r>
              <a:rPr lang="en-AU" sz="2700" b="1" dirty="0"/>
              <a:t>without changing form</a:t>
            </a:r>
            <a:r>
              <a:rPr lang="en-AU" sz="2700" dirty="0"/>
              <a:t>, we say it has been </a:t>
            </a:r>
            <a:r>
              <a:rPr lang="en-AU" sz="2700" b="1" dirty="0"/>
              <a:t>transferred</a:t>
            </a:r>
            <a:r>
              <a:rPr lang="en-AU" sz="2700" dirty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81665"/>
              </p:ext>
            </p:extLst>
          </p:nvPr>
        </p:nvGraphicFramePr>
        <p:xfrm>
          <a:off x="6096000" y="148208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energy transfer?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82873"/>
              </p:ext>
            </p:extLst>
          </p:nvPr>
        </p:nvGraphicFramePr>
        <p:xfrm>
          <a:off x="9134226" y="150929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</a:t>
                      </a:r>
                      <a:r>
                        <a:rPr lang="en-AU" baseline="0" dirty="0"/>
                        <a:t>, Pair, Share: describe two other ways that energy can be passed from one object to another.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1955" y="3245423"/>
            <a:ext cx="70908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Examples</a:t>
            </a: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If you stand in front of a fire, the heat energy is transferred from the fire to you, heating you up.</a:t>
            </a:r>
          </a:p>
          <a:p>
            <a:pPr marL="514350" indent="-514350">
              <a:buAutoNum type="arabicPeriod"/>
            </a:pPr>
            <a:r>
              <a:rPr lang="en-AU" sz="2800" dirty="0"/>
              <a:t>When you kick a ball, kinetic energy from your foot is transferred to the ball, causing the ball to move.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96" y="3239543"/>
            <a:ext cx="1914730" cy="3120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054" y="3397736"/>
            <a:ext cx="3067342" cy="30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8266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Energy Transformation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When one form of energy </a:t>
            </a:r>
            <a:r>
              <a:rPr lang="en-AU" sz="2700" b="1" dirty="0"/>
              <a:t>changes into another form</a:t>
            </a:r>
            <a:r>
              <a:rPr lang="en-AU" sz="2700" dirty="0"/>
              <a:t>, we say it has been </a:t>
            </a:r>
            <a:r>
              <a:rPr lang="en-AU" sz="2700" b="1" dirty="0"/>
              <a:t>transformed</a:t>
            </a:r>
            <a:r>
              <a:rPr lang="en-AU" sz="2700" dirty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84344"/>
              </p:ext>
            </p:extLst>
          </p:nvPr>
        </p:nvGraphicFramePr>
        <p:xfrm>
          <a:off x="6278671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energy transformation?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3000"/>
              </p:ext>
            </p:extLst>
          </p:nvPr>
        </p:nvGraphicFramePr>
        <p:xfrm>
          <a:off x="9316897" y="150929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</a:t>
                      </a:r>
                      <a:r>
                        <a:rPr lang="en-AU" baseline="0" dirty="0"/>
                        <a:t>, Pair, Share: describe two other ways that energy can be changed from one form to another.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027" y="3245423"/>
            <a:ext cx="70908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Examples</a:t>
            </a: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Your TV transforms electrical energy into sound, light and heat energy.</a:t>
            </a:r>
          </a:p>
          <a:p>
            <a:pPr marL="514350" indent="-514350">
              <a:buAutoNum type="arabicPeriod"/>
            </a:pPr>
            <a:r>
              <a:rPr lang="en-AU" sz="2800" dirty="0"/>
              <a:t>When you release a rubber band, the elastic potential energy is transformed into kinetic and sound energy.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99" y="2679164"/>
            <a:ext cx="5239401" cy="20236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833" y="4799694"/>
            <a:ext cx="4911360" cy="17370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4CEBE9-04CA-4BE4-86D3-14AD2BF0A699}"/>
              </a:ext>
            </a:extLst>
          </p:cNvPr>
          <p:cNvSpPr/>
          <p:nvPr/>
        </p:nvSpPr>
        <p:spPr>
          <a:xfrm>
            <a:off x="10546454" y="5923079"/>
            <a:ext cx="1256599" cy="23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49402"/>
              </p:ext>
            </p:extLst>
          </p:nvPr>
        </p:nvGraphicFramePr>
        <p:xfrm>
          <a:off x="135990" y="926873"/>
          <a:ext cx="4509654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9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baseline="0" dirty="0"/>
                        <a:t>Energy: transferred or transformed?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Has the energy moved without changing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transfer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2000" baseline="0" dirty="0"/>
                        <a:t>Has the energy changed form?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AU" sz="2000" baseline="0" dirty="0"/>
                        <a:t>Yes = transformation</a:t>
                      </a:r>
                    </a:p>
                    <a:p>
                      <a:pPr marL="457200" lvl="1" indent="0">
                        <a:buNone/>
                      </a:pPr>
                      <a:endParaRPr lang="en-AU" sz="2000" baseline="0" dirty="0"/>
                    </a:p>
                    <a:p>
                      <a:pPr marL="457200" lvl="0" indent="-457200">
                        <a:buFont typeface="+mj-lt"/>
                        <a:buAutoNum type="arabicPeriod" startAt="2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This is energy </a:t>
                      </a:r>
                      <a:r>
                        <a:rPr lang="en-AU" sz="2000" b="1" i="1" baseline="0" dirty="0"/>
                        <a:t>transfer / transformation</a:t>
                      </a:r>
                      <a:r>
                        <a:rPr lang="en-AU" sz="2000" b="1" baseline="0" dirty="0"/>
                        <a:t> because ________ has been </a:t>
                      </a:r>
                      <a:r>
                        <a:rPr lang="en-AU" sz="2000" b="1" i="1" baseline="0" dirty="0"/>
                        <a:t>moved / changed</a:t>
                      </a:r>
                      <a:r>
                        <a:rPr lang="en-AU" sz="2000" b="1" baseline="0" dirty="0"/>
                        <a:t> 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645644" y="2843335"/>
            <a:ext cx="7546356" cy="1324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This is energy transfer because light energy from the sun has been moved to the plant without changing form.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0" t="10077" r="2302" b="4903"/>
          <a:stretch/>
        </p:blipFill>
        <p:spPr>
          <a:xfrm>
            <a:off x="6956171" y="527323"/>
            <a:ext cx="4795007" cy="231601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B4244393-DB0D-4ECB-A460-64FEAE89F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0156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6204D5-EA2D-4310-BCF9-0054F6E5C46D}"/>
              </a:ext>
            </a:extLst>
          </p:cNvPr>
          <p:cNvSpPr txBox="1"/>
          <p:nvPr/>
        </p:nvSpPr>
        <p:spPr>
          <a:xfrm>
            <a:off x="6956171" y="65658"/>
            <a:ext cx="346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i="1" dirty="0"/>
              <a:t>The Sun shining on a plant</a:t>
            </a:r>
          </a:p>
        </p:txBody>
      </p:sp>
    </p:spTree>
    <p:extLst>
      <p:ext uri="{BB962C8B-B14F-4D97-AF65-F5344CB8AC3E}">
        <p14:creationId xmlns:p14="http://schemas.microsoft.com/office/powerpoint/2010/main" val="28227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23949</TotalTime>
  <Words>1395</Words>
  <Application>Microsoft Office PowerPoint</Application>
  <PresentationFormat>Widescreen</PresentationFormat>
  <Paragraphs>235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Transferring and Transforming Energy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443</cp:revision>
  <dcterms:created xsi:type="dcterms:W3CDTF">2017-01-28T08:32:28Z</dcterms:created>
  <dcterms:modified xsi:type="dcterms:W3CDTF">2020-10-13T03:37:22Z</dcterms:modified>
</cp:coreProperties>
</file>