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7" r:id="rId6"/>
    <p:sldId id="263" r:id="rId7"/>
    <p:sldId id="264" r:id="rId8"/>
    <p:sldId id="265" r:id="rId9"/>
    <p:sldId id="262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92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79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94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24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18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61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193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686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06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9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6991-5645-4243-8AB0-F935A2C21CDC}" type="datetimeFigureOut">
              <a:rPr lang="en-AU" smtClean="0"/>
              <a:t>19/10/2020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6379-C84D-41A9-8830-9CE81C683D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21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73" y="3344562"/>
            <a:ext cx="4118918" cy="3432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Insulation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2"/>
            <a:ext cx="8476735" cy="4547699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Lining the inside of the walls, floors and roof of your house can make sure that heat is not transferred between the outside air and the inside of the house.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Insulation keeps the heat in on a cold day and out on a hot day.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Adding insulation is one of the                                               best ways to increase energy                                   efficiency and make a home                                          comfortable year-round.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Image result for Roll Batt Ins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20" y="4969111"/>
            <a:ext cx="3344912" cy="174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3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Solar Power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2"/>
            <a:ext cx="8476735" cy="2505033"/>
          </a:xfrm>
        </p:spPr>
        <p:txBody>
          <a:bodyPr>
            <a:normAutofit/>
          </a:bodyPr>
          <a:lstStyle/>
          <a:p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The sun shines on the solar panels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a solar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inverter </a:t>
            </a:r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converts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light energy into electrical electricity that can be used </a:t>
            </a:r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to power appliances in your home.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power not required by your home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can go into </a:t>
            </a:r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the mains power grid for others to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use.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3875567"/>
            <a:ext cx="5054669" cy="283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98" y="4192536"/>
            <a:ext cx="3490802" cy="24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3780737"/>
            <a:ext cx="4765386" cy="2839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Grey Water Recycling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2"/>
            <a:ext cx="8476735" cy="5294480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used water from bathtubs, washing machines and other household appliances is drained and stored in a  tank.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used water is called grey water.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Water used in kitchens and toilets goes directly into sewers, it is not recycled.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grey water is used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to: </a:t>
            </a:r>
          </a:p>
          <a:p>
            <a:pPr lvl="1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irrigate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gardens,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</a:p>
          <a:p>
            <a:pPr lvl="1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wash cars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endParaRPr lang="en-A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flush toilets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 txBox="1">
            <a:spLocks/>
          </p:cNvSpPr>
          <p:nvPr/>
        </p:nvSpPr>
        <p:spPr>
          <a:xfrm>
            <a:off x="-1171317" y="425896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007" y="1354394"/>
            <a:ext cx="8697862" cy="5503606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 a hot day, the light and heat from the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sun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easily penetrate a window, transferring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heat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Ways to increase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 of windows: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tinting </a:t>
            </a:r>
          </a:p>
          <a:p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Using double glazed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Limiting the number of windows facing the summer sunshine and increasing the number of windows facing the winter sunshine.</a:t>
            </a:r>
          </a:p>
          <a:p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85" y="4751158"/>
            <a:ext cx="3651941" cy="187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82" y="4786540"/>
            <a:ext cx="3532633" cy="180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Eaves, Verandas or Pergolas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2"/>
            <a:ext cx="8476735" cy="4547699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Eaves,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verandas, pergolas and awnings are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house coverings.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They prevent heat and light from the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sun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shining on the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walls and windows.</a:t>
            </a:r>
            <a:endParaRPr lang="en-A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This prevents heat and light being transferred to the walls, and then to the air inside.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594" b="-1"/>
          <a:stretch/>
        </p:blipFill>
        <p:spPr bwMode="auto">
          <a:xfrm>
            <a:off x="684494" y="3955433"/>
            <a:ext cx="3906121" cy="2625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40" y="3939757"/>
            <a:ext cx="3072762" cy="27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High-Efficiency Appliances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2"/>
            <a:ext cx="8476735" cy="4547699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Energy-saving appliances can make a big difference in home energy consumption and bills.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More stars means the appliance is more energy efficient.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Less energy is being wasted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(usually as heat and/or sound) making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electricity and gas bills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cheaper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                                                         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appliancesonline.com.au/academy/wp-content/uploads/2012/02/Energy-Star-Rating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56" y="4293945"/>
            <a:ext cx="3008166" cy="21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73" y="4396776"/>
            <a:ext cx="3622675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1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Light-coloured roof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3"/>
            <a:ext cx="8476735" cy="1623584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light-coloured roof or roofs with a reflective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coating,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reflects more sunlight and absorbs less heat. 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7" y="2805112"/>
            <a:ext cx="7755070" cy="32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7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953" y="1129218"/>
            <a:ext cx="8476735" cy="4547699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Switching out old light bulbs with energy-efficient </a:t>
            </a:r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light bulbs, 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means </a:t>
            </a:r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significant energy savings over time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buying-better-bulb_2.jpg (960×7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89" y="2030753"/>
            <a:ext cx="5903389" cy="466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93578" y="2894119"/>
            <a:ext cx="16929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</a:p>
          <a:p>
            <a:pPr algn="ctr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Most Efficient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94119"/>
            <a:ext cx="16929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Least Efficient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1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Showerheads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2"/>
            <a:ext cx="6048785" cy="5127489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Taking a shower rather than a bath.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low-flow shower heads will save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10,000 L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of water per person per year. </a:t>
            </a: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Shorten your shower by one minute and save 3,650 L of water per year.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Reducing the amount of water also reduces the amount of energy required to heat the water.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99" y="726597"/>
            <a:ext cx="2448783" cy="2596448"/>
          </a:xfrm>
          <a:prstGeom prst="rect">
            <a:avLst/>
          </a:prstGeom>
        </p:spPr>
      </p:pic>
      <p:pic>
        <p:nvPicPr>
          <p:cNvPr id="3078" name="Picture 6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41" y="3684161"/>
            <a:ext cx="2787280" cy="29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65" y="5125791"/>
            <a:ext cx="3541149" cy="161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9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2" y="3959358"/>
            <a:ext cx="4064960" cy="2898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Landscaping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2"/>
            <a:ext cx="8476735" cy="2991257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Planting deciduous trees (trees that shed leaves in autumn) on the south and west sides of a home, provides shade in the summer, while allowing warming sun to shine through in the winter.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Plant native vegetation because it requires less water and fertiliser.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46" y="4194545"/>
            <a:ext cx="3991946" cy="25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2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34C9D-1B9F-4A66-B838-5F6286D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Weather-stripping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26099-F894-4C6B-923C-B0ACACF4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465" y="1325562"/>
            <a:ext cx="8476735" cy="2505033"/>
          </a:xfrm>
        </p:spPr>
        <p:txBody>
          <a:bodyPr>
            <a:normAutofit/>
          </a:bodyPr>
          <a:lstStyle/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Add weather-stripping around doors and windows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Preventing air leaks from windows and doors.</a:t>
            </a:r>
          </a:p>
          <a:p>
            <a:r>
              <a:rPr lang="en-A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Keeping heat in during the winter and cool air in during the summer.</a:t>
            </a:r>
            <a:endParaRPr lang="en-A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22" y="4069492"/>
            <a:ext cx="2273161" cy="273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" y="3802761"/>
            <a:ext cx="4500176" cy="299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31" y="2743330"/>
            <a:ext cx="2696978" cy="26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5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509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Insulation</vt:lpstr>
      <vt:lpstr>Windows</vt:lpstr>
      <vt:lpstr>Eaves, Verandas or Pergolas</vt:lpstr>
      <vt:lpstr>High-Efficiency Appliances</vt:lpstr>
      <vt:lpstr>Light-coloured roof</vt:lpstr>
      <vt:lpstr>Lighting</vt:lpstr>
      <vt:lpstr>Showerheads</vt:lpstr>
      <vt:lpstr>Landscaping</vt:lpstr>
      <vt:lpstr>Weather-stripping</vt:lpstr>
      <vt:lpstr>Solar Power</vt:lpstr>
      <vt:lpstr>Grey Water Recycling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- description</dc:title>
  <dc:creator>AXTENS Nathan [Harrisdale Senior High School]</dc:creator>
  <cp:lastModifiedBy>teacher</cp:lastModifiedBy>
  <cp:revision>48</cp:revision>
  <dcterms:created xsi:type="dcterms:W3CDTF">2017-09-10T11:56:38Z</dcterms:created>
  <dcterms:modified xsi:type="dcterms:W3CDTF">2020-10-19T05:31:19Z</dcterms:modified>
</cp:coreProperties>
</file>