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55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4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00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7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1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89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3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54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6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0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1197-31DB-4F58-9E36-2CFFF5DB4505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506C-C3E6-4B42-BEFA-16B3D5B7C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12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Ye5tHaEX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hexn-DtSt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Bacterial Cell Structure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04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30138"/>
            <a:ext cx="1066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bacteria may have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pili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fimbriae.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both hair-like extensions of the cell membrane that help the bacteria cling onto other cells and surfaces. Think of them like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little extra arms!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Eukaryotic cells do not have pili or fimbriae.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5748846.662651g/1455748855808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427412"/>
            <a:ext cx="38004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94437"/>
            <a:ext cx="1123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bacteria have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circular 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prokaryotes, genetic material (the instructions for the structure and functioning of the cell) is organised into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circular chromosome.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eukaryotes, it is organised into many linear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5755321.81681g/1455755330346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836862"/>
            <a:ext cx="3810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9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61139"/>
            <a:ext cx="1115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bacteria have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ribosomes.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large molecules that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translate the instructions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genetic material into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proteins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the structure of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cells, including eukaryotic cells, have ribosomes. They are very important, because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cells need proteins.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Proteins make up most of the structures in a cell and help the cell to function efficiently.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160781.830881g/1458160785060-374143864808177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7" y="3360737"/>
            <a:ext cx="37433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0" y="902038"/>
            <a:ext cx="1050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bacteria have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cytoplasm,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jelly-like substance inside the cell in which all the other cell contents float.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cells, including eukaryotic cells, have cytoplasm. It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holds the internal structures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cell and allows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substances to move around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755101.295161g/1455755106009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21012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3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0"/>
            <a:ext cx="1158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Bacterial organelles.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Here's a table to summarise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organelles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prokaryotic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bacteria may have, and whether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eukaryotic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have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569660"/>
            <a:ext cx="9764713" cy="52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5627" y="1059934"/>
            <a:ext cx="6239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35704"/>
              </p:ext>
            </p:extLst>
          </p:nvPr>
        </p:nvGraphicFramePr>
        <p:xfrm>
          <a:off x="1825627" y="2201704"/>
          <a:ext cx="10515600" cy="204978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354591926"/>
                    </a:ext>
                  </a:extLst>
                </a:gridCol>
                <a:gridCol w="9652000">
                  <a:extLst>
                    <a:ext uri="{9D8B030D-6E8A-4147-A177-3AD203B41FA5}">
                      <a16:colId xmlns:a16="http://schemas.microsoft.com/office/drawing/2014/main" val="174590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Understand</a:t>
                      </a:r>
                      <a:r>
                        <a:rPr lang="en-AU" sz="2800" b="1">
                          <a:effectLst/>
                        </a:rPr>
                        <a:t> that cells have specialised structures called </a:t>
                      </a:r>
                      <a:r>
                        <a:rPr lang="en-AU" sz="2800" b="1">
                          <a:solidFill>
                            <a:srgbClr val="F30277"/>
                          </a:solidFill>
                          <a:effectLst/>
                        </a:rPr>
                        <a:t>organelles.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4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Identify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F30277"/>
                          </a:solidFill>
                          <a:effectLst/>
                        </a:rPr>
                        <a:t>organelles</a:t>
                      </a:r>
                      <a:r>
                        <a:rPr lang="en-AU" sz="2800" b="1" dirty="0">
                          <a:effectLst/>
                        </a:rPr>
                        <a:t> in a bacterial cell.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77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Identify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0066CC"/>
                          </a:solidFill>
                          <a:effectLst/>
                        </a:rPr>
                        <a:t>function</a:t>
                      </a:r>
                      <a:r>
                        <a:rPr lang="en-AU" sz="2800" b="1" dirty="0">
                          <a:effectLst/>
                        </a:rPr>
                        <a:t> of those </a:t>
                      </a:r>
                      <a:r>
                        <a:rPr lang="en-AU" sz="2800" b="1" dirty="0">
                          <a:solidFill>
                            <a:srgbClr val="F30277"/>
                          </a:solidFill>
                          <a:effectLst/>
                        </a:rPr>
                        <a:t>organelles.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5315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57654217.203461g/1457654214150-5972992265834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4251484"/>
            <a:ext cx="3286127" cy="25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2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Ye5tHaEXR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13836"/>
            <a:ext cx="927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every species of bacteria looks slightly different, they all have the same basic structure.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bacterial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have the following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organelles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(specialised structures):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34160"/>
              </p:ext>
            </p:extLst>
          </p:nvPr>
        </p:nvGraphicFramePr>
        <p:xfrm>
          <a:off x="4195372" y="2401094"/>
          <a:ext cx="5507428" cy="1828800"/>
        </p:xfrm>
        <a:graphic>
          <a:graphicData uri="http://schemas.openxmlformats.org/drawingml/2006/table">
            <a:tbl>
              <a:tblPr/>
              <a:tblGrid>
                <a:gridCol w="503628">
                  <a:extLst>
                    <a:ext uri="{9D8B030D-6E8A-4147-A177-3AD203B41FA5}">
                      <a16:colId xmlns:a16="http://schemas.microsoft.com/office/drawing/2014/main" val="3844103954"/>
                    </a:ext>
                  </a:extLst>
                </a:gridCol>
                <a:gridCol w="3172214">
                  <a:extLst>
                    <a:ext uri="{9D8B030D-6E8A-4147-A177-3AD203B41FA5}">
                      <a16:colId xmlns:a16="http://schemas.microsoft.com/office/drawing/2014/main" val="3013329671"/>
                    </a:ext>
                  </a:extLst>
                </a:gridCol>
                <a:gridCol w="371086">
                  <a:extLst>
                    <a:ext uri="{9D8B030D-6E8A-4147-A177-3AD203B41FA5}">
                      <a16:colId xmlns:a16="http://schemas.microsoft.com/office/drawing/2014/main" val="328044015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957410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Cell wall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Cell membrane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1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Capsule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Flagellum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Circular DNA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Pili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3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Ribosomes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</a:rPr>
                        <a:t>-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Cytoplasm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05419"/>
                  </a:ext>
                </a:extLst>
              </a:tr>
            </a:tbl>
          </a:graphicData>
        </a:graphic>
      </p:graphicFrame>
      <p:pic>
        <p:nvPicPr>
          <p:cNvPr id="2050" name="Picture 2" descr="https://www.educationperfect.com/media/content/Science/1417052104.062931g/1417052085790-161205418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844006"/>
            <a:ext cx="38004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290036"/>
            <a:ext cx="10858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bacteria have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capsule,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thick, sticky covering that the cell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uses for protection.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Eukaryotic cells do not have capsules, because they have other mechanisms for protecting themselves.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5749052.148531g/1455749058166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179763"/>
            <a:ext cx="38004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00" y="917139"/>
            <a:ext cx="10350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bacteria have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cell wall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rigid layer surrounding the cell inside the capsule but outside the cell membrane.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gives the cell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structural support,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helping to maintain its shape.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all eukaryotic cells have a cell wall. For example, plant and fungal cells have cell walls but animal cells do not.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17052894.531551g/1417052863498-4527127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3594795"/>
            <a:ext cx="3800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4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828239"/>
            <a:ext cx="10985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bacteria have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cell membrane,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flexible layer surrounding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separates the inside of the cell from the 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cells, including eukaryotic cells, have a cell membrane. It is one of the most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important 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cell. This is because it controls what goes into and out of the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754860.309981g/1455754865232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3467100"/>
            <a:ext cx="38004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853639"/>
            <a:ext cx="1116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bacteria may have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flagellum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(plural = flagella), a tail-like structure.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to move around.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 incredible structures that are actually like tiny motors! 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eukaryotic cells, such as sperm cells, have flagella to help them move.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5749237.87031g/1455749247115-29074176195626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2792631"/>
            <a:ext cx="38004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hexn-DtSt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64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Bacterial Cell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Cell Structure</dc:title>
  <dc:creator>Joseph D'cruz</dc:creator>
  <cp:lastModifiedBy>Joseph D'cruz</cp:lastModifiedBy>
  <cp:revision>1</cp:revision>
  <dcterms:created xsi:type="dcterms:W3CDTF">2020-05-31T23:48:50Z</dcterms:created>
  <dcterms:modified xsi:type="dcterms:W3CDTF">2020-05-31T23:55:47Z</dcterms:modified>
</cp:coreProperties>
</file>