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214B-0786-46E8-992F-164A1EEFBFD0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AEDA-4A66-4E76-AC9D-1508C28851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562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214B-0786-46E8-992F-164A1EEFBFD0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AEDA-4A66-4E76-AC9D-1508C28851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378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214B-0786-46E8-992F-164A1EEFBFD0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AEDA-4A66-4E76-AC9D-1508C28851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946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214B-0786-46E8-992F-164A1EEFBFD0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AEDA-4A66-4E76-AC9D-1508C28851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481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214B-0786-46E8-992F-164A1EEFBFD0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AEDA-4A66-4E76-AC9D-1508C28851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27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214B-0786-46E8-992F-164A1EEFBFD0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AEDA-4A66-4E76-AC9D-1508C28851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313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214B-0786-46E8-992F-164A1EEFBFD0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AEDA-4A66-4E76-AC9D-1508C28851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335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214B-0786-46E8-992F-164A1EEFBFD0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AEDA-4A66-4E76-AC9D-1508C28851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171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214B-0786-46E8-992F-164A1EEFBFD0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AEDA-4A66-4E76-AC9D-1508C28851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526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214B-0786-46E8-992F-164A1EEFBFD0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AEDA-4A66-4E76-AC9D-1508C28851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019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214B-0786-46E8-992F-164A1EEFBFD0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AEDA-4A66-4E76-AC9D-1508C28851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7262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1214B-0786-46E8-992F-164A1EEFBFD0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0AEDA-4A66-4E76-AC9D-1508C28851B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849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toWK0fIyFlY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Cell Division in Humans- Meiosis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2046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4700" y="184835"/>
            <a:ext cx="11137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 Smart Lesson on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meiosis,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will be doing the following: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737599"/>
              </p:ext>
            </p:extLst>
          </p:nvPr>
        </p:nvGraphicFramePr>
        <p:xfrm>
          <a:off x="774700" y="1112044"/>
          <a:ext cx="10515600" cy="1440180"/>
        </p:xfrm>
        <a:graphic>
          <a:graphicData uri="http://schemas.openxmlformats.org/drawingml/2006/table">
            <a:tbl>
              <a:tblPr/>
              <a:tblGrid>
                <a:gridCol w="927100">
                  <a:extLst>
                    <a:ext uri="{9D8B030D-6E8A-4147-A177-3AD203B41FA5}">
                      <a16:colId xmlns:a16="http://schemas.microsoft.com/office/drawing/2014/main" val="3840341489"/>
                    </a:ext>
                  </a:extLst>
                </a:gridCol>
                <a:gridCol w="9588500">
                  <a:extLst>
                    <a:ext uri="{9D8B030D-6E8A-4147-A177-3AD203B41FA5}">
                      <a16:colId xmlns:a16="http://schemas.microsoft.com/office/drawing/2014/main" val="37607169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  <a:latin typeface="KaTeX_Main"/>
                        </a:rPr>
                        <a:t>1.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solidFill>
                            <a:srgbClr val="009900"/>
                          </a:solidFill>
                          <a:effectLst/>
                        </a:rPr>
                        <a:t>Describing</a:t>
                      </a:r>
                      <a:r>
                        <a:rPr lang="en-AU" sz="2400" b="1">
                          <a:effectLst/>
                        </a:rPr>
                        <a:t> the process of </a:t>
                      </a:r>
                      <a:r>
                        <a:rPr lang="en-AU" sz="2400" b="1">
                          <a:solidFill>
                            <a:srgbClr val="00B6EE"/>
                          </a:solidFill>
                          <a:effectLst/>
                        </a:rPr>
                        <a:t>meiosis.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248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  <a:latin typeface="KaTeX_Main"/>
                        </a:rPr>
                        <a:t>2.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>
                          <a:solidFill>
                            <a:srgbClr val="009900"/>
                          </a:solidFill>
                          <a:effectLst/>
                        </a:rPr>
                        <a:t>Explaining</a:t>
                      </a:r>
                      <a:r>
                        <a:rPr lang="en-AU" sz="2400" b="1" dirty="0">
                          <a:effectLst/>
                        </a:rPr>
                        <a:t> how </a:t>
                      </a:r>
                      <a:r>
                        <a:rPr lang="en-AU" sz="2400" b="1" dirty="0">
                          <a:solidFill>
                            <a:srgbClr val="00B6EE"/>
                          </a:solidFill>
                          <a:effectLst/>
                        </a:rPr>
                        <a:t>meiosis</a:t>
                      </a:r>
                      <a:r>
                        <a:rPr lang="en-AU" sz="2400" b="1" dirty="0">
                          <a:effectLst/>
                        </a:rPr>
                        <a:t> is used to produce sex cells (sperm and eggs).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651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  <a:latin typeface="KaTeX_Main"/>
                        </a:rPr>
                        <a:t>3.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>
                          <a:solidFill>
                            <a:srgbClr val="0000FF"/>
                          </a:solidFill>
                          <a:effectLst/>
                        </a:rPr>
                        <a:t>Comparing</a:t>
                      </a:r>
                      <a:r>
                        <a:rPr lang="en-AU" sz="2400" b="1" dirty="0">
                          <a:effectLst/>
                        </a:rPr>
                        <a:t> and </a:t>
                      </a:r>
                      <a:r>
                        <a:rPr lang="en-AU" sz="2400" b="1" dirty="0">
                          <a:solidFill>
                            <a:srgbClr val="0000FF"/>
                          </a:solidFill>
                          <a:effectLst/>
                        </a:rPr>
                        <a:t>contrasting</a:t>
                      </a:r>
                      <a:r>
                        <a:rPr lang="en-AU" sz="2400" b="1" dirty="0">
                          <a:effectLst/>
                        </a:rPr>
                        <a:t> the processes of </a:t>
                      </a:r>
                      <a:r>
                        <a:rPr lang="en-AU" sz="2400" b="1" dirty="0">
                          <a:solidFill>
                            <a:srgbClr val="FB6611"/>
                          </a:solidFill>
                          <a:effectLst/>
                        </a:rPr>
                        <a:t>mitosis</a:t>
                      </a:r>
                      <a:r>
                        <a:rPr lang="en-AU" sz="2400" b="1" dirty="0">
                          <a:effectLst/>
                        </a:rPr>
                        <a:t> and </a:t>
                      </a:r>
                      <a:r>
                        <a:rPr lang="en-AU" sz="2400" b="1" dirty="0">
                          <a:solidFill>
                            <a:srgbClr val="00B6EE"/>
                          </a:solidFill>
                          <a:effectLst/>
                        </a:rPr>
                        <a:t>meiosis.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497309"/>
                  </a:ext>
                </a:extLst>
              </a:tr>
            </a:tbl>
          </a:graphicData>
        </a:graphic>
      </p:graphicFrame>
      <p:pic>
        <p:nvPicPr>
          <p:cNvPr id="1026" name="Picture 2" descr="https://www.educationperfect.com/media/content/Science/1457993669.108641g/1457993671939-115069809411414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4" y="3517900"/>
            <a:ext cx="7626225" cy="155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190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562739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Cell division is required for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reproduction.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Reproductive cells (sex cells) divide to produce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sperm cells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(in males) or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egg cells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(in females).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 sperm cell from the father and one egg cell from the mother then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join together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produce a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new organism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is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different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both parents. This is a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different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type of cell division to the type used for growth and repair.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58418896.658611g/1458418920256-335770581335360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637" y="852943"/>
            <a:ext cx="4313238" cy="431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67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723037"/>
            <a:ext cx="9791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Sex cells (eggs or sperm) are the only cells in your body that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don't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undergo mitosis.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instead undergo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meiosis,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another type of cell division that produces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four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cells with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half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amount of DNA as the original cell.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57655017.58611g/1457655007945-78461629786619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475" y="4502150"/>
            <a:ext cx="5715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411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1700" y="964337"/>
            <a:ext cx="9982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an egg cell and a sperm cell can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combine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form a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new cell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the correct amount of DNA.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new cell is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different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both the original cells. A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new organism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created!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57564963.133141g/1457564954815-32617974441633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521" y="3505200"/>
            <a:ext cx="8342558" cy="240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691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oWK0fIyFlY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55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500" y="645636"/>
            <a:ext cx="112903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don't need to know how the process of meiosis works, but you do need to remember that it is </a:t>
            </a:r>
            <a:r>
              <a:rPr lang="en-AU" sz="2400" b="1" i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different</a:t>
            </a:r>
            <a:r>
              <a:rPr lang="en-AU" sz="2400" b="1" i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mitosis.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Here's what you need to know about these two processes: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2215296"/>
            <a:ext cx="8909050" cy="2149386"/>
          </a:xfrm>
          <a:prstGeom prst="rect">
            <a:avLst/>
          </a:prstGeom>
        </p:spPr>
      </p:pic>
      <p:pic>
        <p:nvPicPr>
          <p:cNvPr id="5122" name="Picture 2" descr="https://www.educationperfect.com/media/content/Science/1457654992.098171g/1457654982886-784616297866194-optim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5" y="4364682"/>
            <a:ext cx="5715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www.educationperfect.com/media/content/Science/1457655017.58611g/1457655007945-784616297866194-optimis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75" y="5510212"/>
            <a:ext cx="5715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693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5046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Widescreen</PresentationFormat>
  <Paragraphs>22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KaTeX_Main</vt:lpstr>
      <vt:lpstr>Office Theme</vt:lpstr>
      <vt:lpstr>Cell Division in Humans- Meiosis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 Division in Humans- Meiosis</dc:title>
  <dc:creator>Joseph D'cruz</dc:creator>
  <cp:lastModifiedBy>Joseph D'cruz</cp:lastModifiedBy>
  <cp:revision>1</cp:revision>
  <dcterms:created xsi:type="dcterms:W3CDTF">2020-06-01T00:11:28Z</dcterms:created>
  <dcterms:modified xsi:type="dcterms:W3CDTF">2020-06-01T00:11:36Z</dcterms:modified>
</cp:coreProperties>
</file>