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8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15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01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34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15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07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57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99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02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2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34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B1B35-5EDF-4168-95E2-E72DD98B007A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B876-8D75-4E99-8354-60C636BAA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65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henomena.nationalgeographic.com/2013/10/23/how-many-cells-are-in-your-body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Cell Division in Humans- Mitosis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813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19413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new cell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have a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full copy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original cell's DNA in order for it to function properly.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DNA is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information code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determines how a cell functions. This means the DNA must be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copied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(replicated)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 divides. This way, each new cell can receive a full copy of DNA.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7659159.203951g/1457659150012-35529487956409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2100263"/>
            <a:ext cx="5715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8800" y="537339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the DNA is copied, it is time to start preparing for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division.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step of division is to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condensing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DNA into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chromosomes.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keeps the DNA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organised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cell division.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really important, since there is a lot of DNA in each cell. If the DNA in just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your body cells was stretched out, it would be over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7305273.628161g/1457305269416-1036088861826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687512"/>
            <a:ext cx="38100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7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71840"/>
            <a:ext cx="1117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why do chromosomes help keep the DNA safe?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Think of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DNA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wool.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wanted to do some knitting, but your wool was not wound into a ball, it would be very difficult to do without the wool getting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tangled or broken.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if the wool was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wound up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ball, you could easily unwind it to use for knitting.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Chromosomes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like 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ball of wool.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made from DNA wound up into a linear structure, which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stops the DNA from becoming tangled or broken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cell division.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rman/1459826347.072411g/1459826361754-74759337276721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144" y="4673044"/>
            <a:ext cx="2985606" cy="21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educationperfect.com/Images/Content/Maths/1381446082645-9301518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50" y="4343400"/>
            <a:ext cx="2505012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4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0" y="621437"/>
            <a:ext cx="10350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next step of cell division is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dissolve the nucleus.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nucleus is where DNA is normally stored. Dissolving the nucleus allows the cell to drag each copy of the DNA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opposite sides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79084883.727661g/1479084888510-184284468489352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7" y="2943225"/>
            <a:ext cx="2892425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5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697637"/>
            <a:ext cx="11214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the cytoplasm and cell membrane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pinch together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middle.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cell splits into two,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new identical cells,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with one copy of the DNA. Cell division is complete!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7993994.529741g/1457993997771-11506980941141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233737"/>
            <a:ext cx="47625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5635"/>
            <a:ext cx="1196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sounds like a very complicated process, so here is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main points: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568450"/>
            <a:ext cx="11263313" cy="298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16635"/>
            <a:ext cx="1068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Smart Lesson on human cell division, you will be doing the following: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81185"/>
              </p:ext>
            </p:extLst>
          </p:nvPr>
        </p:nvGraphicFramePr>
        <p:xfrm>
          <a:off x="1073150" y="1642904"/>
          <a:ext cx="10515600" cy="20497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395979004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2047840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Describing</a:t>
                      </a:r>
                      <a:r>
                        <a:rPr lang="en-AU" sz="2800" b="1">
                          <a:effectLst/>
                        </a:rPr>
                        <a:t> the process of </a:t>
                      </a:r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mitosis.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46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Explaining</a:t>
                      </a:r>
                      <a:r>
                        <a:rPr lang="en-AU" sz="2800" b="1" dirty="0">
                          <a:effectLst/>
                        </a:rPr>
                        <a:t> how </a:t>
                      </a:r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mitosis</a:t>
                      </a:r>
                      <a:r>
                        <a:rPr lang="en-AU" sz="2800" b="1" dirty="0">
                          <a:effectLst/>
                        </a:rPr>
                        <a:t> is used for growth, repair and development of the body.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1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Evaluating</a:t>
                      </a:r>
                      <a:r>
                        <a:rPr lang="en-AU" sz="2800" b="1" dirty="0">
                          <a:effectLst/>
                        </a:rPr>
                        <a:t> the importance of </a:t>
                      </a:r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mitosis.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27572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49278065.566151g/1449278079975-255701920435889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276725"/>
            <a:ext cx="37909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Science/1448947088.954661g/1448947112593-1287985184203429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886200"/>
            <a:ext cx="33432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203538"/>
            <a:ext cx="1028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Multicellular organisms, like yourself,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grow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cells in your body divide to make new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 division is when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divides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cells. Every person started out as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single cell,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by the time you become an adult you will be made up of approximately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37.2 trillion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49733324.274131g/1449733373677-2484070868478481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70" y="2959099"/>
            <a:ext cx="2734030" cy="40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3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143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 division is important for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growth and development.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now that you have developed all the body parts that you need to live, you are still growing taller!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grow taller, your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 to get longer by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bone cells dividing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more bone cells.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muscles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 to get bigger to hold up your bigger body, which is through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muscle cells dividing.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your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skin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needs to get bigger to cover your growing body! Guess what: this is through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skin cells dividing.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9222399.140871g/1459222438058-312863962107035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9400"/>
            <a:ext cx="4762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19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8200" y="11179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 division is also important for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repairing damage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your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get a wound, the cells are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damaged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need to be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replaced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new cells of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same type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if you break your leg, the bone cells near the break will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divide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new bone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heal the bone.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Science/1370989009225-766380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772008"/>
            <a:ext cx="381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4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68638"/>
            <a:ext cx="1135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types of cells also need to be frequently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replaced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new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every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months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red blood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body are replaced with new red blood cells!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skin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grow even faster - the outer layer of your skin is completely replaced every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2−4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weeks.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53171356.641961g/1453218194662-270633254571687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7733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46839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 division is required for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reproduction.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Reproductive cells (sex cells) divide to produce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sperm 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 males) or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egg 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 females).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sperm cell from the father and one egg cell from the mother then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join together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produce 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new organism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both parents. This is 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 of cell division to the type used for growth and repair.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8418896.658611g/1458418920256-335770581335360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284" y="1460500"/>
            <a:ext cx="4552216" cy="455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4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4194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type of cell division used for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growth and repair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 body cells is called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mitosis.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Mitosis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constantly occurring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different cells in your body, helping you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taller and stronger,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healing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wounds, 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growing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hair and fingernails.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7654992.098171g/1457654982886-7846162978661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4348163"/>
            <a:ext cx="571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90438"/>
            <a:ext cx="11239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mitosis,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cell divides into two cells.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cells produced during the process of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identical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original cell.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important because mitosis is used mainly for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growth and repair.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cut your skin, you need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identical skin 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produced to heal the cut.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60075620.584891g/1460075626948-219496031463230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40" y="2971799"/>
            <a:ext cx="2939810" cy="40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51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Cell Division in Humans- Mitosis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Division in Humans- Mitosis</dc:title>
  <dc:creator>Joseph D'cruz</dc:creator>
  <cp:lastModifiedBy>Joseph D'cruz</cp:lastModifiedBy>
  <cp:revision>1</cp:revision>
  <dcterms:created xsi:type="dcterms:W3CDTF">2020-06-01T00:03:04Z</dcterms:created>
  <dcterms:modified xsi:type="dcterms:W3CDTF">2020-06-01T00:08:17Z</dcterms:modified>
</cp:coreProperties>
</file>