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6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60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72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08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78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66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6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00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50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6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08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24B48-1C8A-4C83-91DB-A4752A909EA0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E69F-F880-446D-BF61-7F3D250FE5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10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PBHx_VYOL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UrlreMaU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Eukaryotic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88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702439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prokaryotic cells such as bacteria, there are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no membrane-bound organelles.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 have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no nucleus.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Bacterial DNA is found in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 long, circular chromosome.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chromosome is a thread-like structure of tightly coiled DNA. There is no nucleus, so the DNA is found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floating in the cytoplasm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region of the cell called the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nucleoid.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nucleoid 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organelle.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8529858.625081g/1458529888730-152181488820324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3546475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8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PBHx_VYOL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439341"/>
            <a:ext cx="1193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Prokaryotic vs. eukaryotic DNA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DNA in prokaryotes 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easily accessible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the cells can divide and reproduce very quickly. However, it also means that there is more potential for the DNA to be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damaged.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eukaryotic cells,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DNA is located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inside the nucleus.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nucleus has a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nuclear membrane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separating it from the rest of the cell. This allows the DNA to be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protected from damage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having other advantages for the cell.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7476917.075561g/1457476915605-364883263224833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3381375"/>
            <a:ext cx="381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55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539740"/>
            <a:ext cx="10947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 the nucleus of eukaryotic cells, the DNA is found wound up into several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linear chromosomes.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have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46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chromosomes in most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Chromosomes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compact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DNA to make sure it fits in the cell. If the DNA inside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your cells was completely unwound, it would be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 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Chromosomes also help ensure the DNA is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accurately copied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without mistakes or damage during cell division. You will learn more about this process later.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7305273.628161g/1457305269416-1036088861826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3706812"/>
            <a:ext cx="38100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88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UrlreMaUr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4235" y="907534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learn how to: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22596"/>
              </p:ext>
            </p:extLst>
          </p:nvPr>
        </p:nvGraphicFramePr>
        <p:xfrm>
          <a:off x="711200" y="1696244"/>
          <a:ext cx="10515600" cy="11658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831341527"/>
                    </a:ext>
                  </a:extLst>
                </a:gridCol>
                <a:gridCol w="9220200">
                  <a:extLst>
                    <a:ext uri="{9D8B030D-6E8A-4147-A177-3AD203B41FA5}">
                      <a16:colId xmlns:a16="http://schemas.microsoft.com/office/drawing/2014/main" val="3995836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9900"/>
                          </a:solidFill>
                          <a:effectLst/>
                        </a:rPr>
                        <a:t>Outline</a:t>
                      </a:r>
                      <a:r>
                        <a:rPr lang="en-AU" b="1">
                          <a:effectLst/>
                        </a:rPr>
                        <a:t> the main difference between prokaryotic and eukaryotic cells.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174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9900"/>
                          </a:solidFill>
                          <a:effectLst/>
                        </a:rPr>
                        <a:t>Name</a:t>
                      </a:r>
                      <a:r>
                        <a:rPr lang="en-AU" b="1">
                          <a:effectLst/>
                        </a:rPr>
                        <a:t> the kingdoms that involve eukaryotic cells.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91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3.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B6EE"/>
                          </a:solidFill>
                          <a:effectLst/>
                        </a:rPr>
                        <a:t>Identify</a:t>
                      </a:r>
                      <a:r>
                        <a:rPr lang="en-AU" b="1" dirty="0">
                          <a:effectLst/>
                        </a:rPr>
                        <a:t> where </a:t>
                      </a:r>
                      <a:r>
                        <a:rPr lang="en-AU" b="1" dirty="0">
                          <a:solidFill>
                            <a:srgbClr val="B81AE0"/>
                          </a:solidFill>
                          <a:effectLst/>
                        </a:rPr>
                        <a:t>DNA</a:t>
                      </a:r>
                      <a:r>
                        <a:rPr lang="en-AU" b="1" dirty="0">
                          <a:effectLst/>
                        </a:rPr>
                        <a:t> is stored in a eukaryote compared to a prokaryote.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06991"/>
                  </a:ext>
                </a:extLst>
              </a:tr>
            </a:tbl>
          </a:graphicData>
        </a:graphic>
      </p:graphicFrame>
      <p:pic>
        <p:nvPicPr>
          <p:cNvPr id="5" name="1509326651.5985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4600" y="3702050"/>
            <a:ext cx="4686300" cy="26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56337"/>
            <a:ext cx="1096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main difference between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prokaryotic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eukaryotic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that eukaryotic cells have membrane-bound organelles like a nucleus, while prokaryotic cells do not.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name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eukaryote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actually means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"true nucleus."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3540460.700721g/1453540461046-41037545571722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259013"/>
            <a:ext cx="461962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455942860.309551g/1455942865081-20339450915279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25" y="2259013"/>
            <a:ext cx="403344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74603"/>
              </p:ext>
            </p:extLst>
          </p:nvPr>
        </p:nvGraphicFramePr>
        <p:xfrm>
          <a:off x="254001" y="5854115"/>
          <a:ext cx="11696698" cy="388620"/>
        </p:xfrm>
        <a:graphic>
          <a:graphicData uri="http://schemas.openxmlformats.org/drawingml/2006/table">
            <a:tbl>
              <a:tblPr/>
              <a:tblGrid>
                <a:gridCol w="5493904">
                  <a:extLst>
                    <a:ext uri="{9D8B030D-6E8A-4147-A177-3AD203B41FA5}">
                      <a16:colId xmlns:a16="http://schemas.microsoft.com/office/drawing/2014/main" val="4199086212"/>
                    </a:ext>
                  </a:extLst>
                </a:gridCol>
                <a:gridCol w="708890">
                  <a:extLst>
                    <a:ext uri="{9D8B030D-6E8A-4147-A177-3AD203B41FA5}">
                      <a16:colId xmlns:a16="http://schemas.microsoft.com/office/drawing/2014/main" val="3342086102"/>
                    </a:ext>
                  </a:extLst>
                </a:gridCol>
                <a:gridCol w="5493904">
                  <a:extLst>
                    <a:ext uri="{9D8B030D-6E8A-4147-A177-3AD203B41FA5}">
                      <a16:colId xmlns:a16="http://schemas.microsoft.com/office/drawing/2014/main" val="1315966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>
                          <a:solidFill>
                            <a:srgbClr val="00868B"/>
                          </a:solidFill>
                          <a:effectLst/>
                          <a:latin typeface="Arial" panose="020B0604020202020204" pitchFamily="34" charset="0"/>
                        </a:rPr>
                        <a:t>Prokaryotic Cell</a:t>
                      </a:r>
                      <a:endParaRPr lang="en-AU" b="1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 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 dirty="0">
                          <a:solidFill>
                            <a:srgbClr val="0066CC"/>
                          </a:solidFill>
                          <a:effectLst/>
                          <a:latin typeface="Arial" panose="020B0604020202020204" pitchFamily="34" charset="0"/>
                        </a:rPr>
                        <a:t>Eukaryotic Cell</a:t>
                      </a:r>
                      <a:endParaRPr lang="en-AU" b="1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9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563940"/>
            <a:ext cx="11264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the living things you see every day are made up of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eukaryotic cells.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prokaryotic organisms, each cell looks different but has 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same basic structure.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 a eukaryotic cell, there is much more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organisation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inside a prokaryotic cell. All the different specialised parts are separated into compartments.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4978428.775481g/1454978431887-307697718457877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322262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5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63540"/>
            <a:ext cx="1104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compartments are separated from the rest of the cell by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membranes.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membrane is defined as </a:t>
            </a:r>
            <a:r>
              <a:rPr lang="en-AU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"a sheet-like structure acting as a boundary or partition."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 membrane is the membrane around the outside of the cell that separates the inside of the cell from the outside.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 eukaryotic cells, there are many organelles with special functions that are separated from the rest of the cell by a membrane. These are called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membrane-bound organelles.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9525134.664081g/1449525183764-65421051281597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157538"/>
            <a:ext cx="35528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98600" y="5595035"/>
            <a:ext cx="927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outer cell membrane is made up of two layers of molecules called phospholipids.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157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390436"/>
            <a:ext cx="1106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Membrane bound organelles.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is a list of </a:t>
            </a:r>
            <a:r>
              <a:rPr lang="en-AU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membrane-bound organelles,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eukaryotic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4665681.109561g/1504665689484-6652611711019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25" y="1722438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17600" y="22379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Endoplasmic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Reticulum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Golgi Apparatus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Mitochondria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Plastids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Lysosomes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Vacuoles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Endosomes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0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559138"/>
            <a:ext cx="1169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simple prokaryotic cells, eukaryotic cells are complex enough to work together with other cells and form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multicellular organisms.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multicellular organisms are made up of eukaryotic cells. However, some eukaryotic organisms can also be unicellular, such as the organisms in the kingdom Protista.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70816593501-763751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8321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1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424240"/>
            <a:ext cx="11239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in the kingdoms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Plantae, Animalia, Fungi and Protista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 eukaryotic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divided into these kingdoms based on their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cell structure.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although all their cells are similar at the fundamental level, organisms in each kingdom have slightly different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learn about the specific characteristics of animal, plant and fungal cells in later Smart Lessons. For now, just remember that they are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all eukaryotic!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7471669.01531g/1457471666537-36488326322483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2674883"/>
            <a:ext cx="5686425" cy="41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3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444838"/>
            <a:ext cx="1098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 main differences between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prokaryotic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eukaryotic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how the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DNA is stored.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DNA is the genetic material that contains all the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instructions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cell's structure and function.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23772053.672461g/1423772028865-134900769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4" y="2349500"/>
            <a:ext cx="5407025" cy="360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68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Eukaryotic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Eukaryotic Cells</dc:title>
  <dc:creator>Joseph D'cruz</dc:creator>
  <cp:lastModifiedBy>Joseph D'cruz</cp:lastModifiedBy>
  <cp:revision>1</cp:revision>
  <dcterms:created xsi:type="dcterms:W3CDTF">2020-09-05T11:04:50Z</dcterms:created>
  <dcterms:modified xsi:type="dcterms:W3CDTF">2020-09-05T11:04:59Z</dcterms:modified>
</cp:coreProperties>
</file>