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7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3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14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09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13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0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5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1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5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E138-80E7-40E2-B812-0928AD4FE179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1943-7F1F-47A3-BD34-646A05CCF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71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J0b4d_XJjQ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_rprVa-RY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scientificamerican.com/article/strange-but-true-largest-organism-is-fungu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u9UmHbmFf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Fungal Cell Structure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2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352336"/>
            <a:ext cx="1181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Fungal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all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organelles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animal cells have: a nucleus, ribosomes, mitochondria, Golgi apparatus, endoplasmic reticulum, cell membrane and cytoplasm.</a:t>
            </a:r>
            <a:endParaRPr lang="en-AU" sz="2400" dirty="0"/>
          </a:p>
        </p:txBody>
      </p:sp>
      <p:pic>
        <p:nvPicPr>
          <p:cNvPr id="7170" name="Picture 2" descr="https://www.educationperfect.com/media/content/Science/1458771253.800361g/1458771258881-332034364163055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651000"/>
            <a:ext cx="5207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64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9436"/>
            <a:ext cx="1172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like plant cells, fungal cells have a strong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cell wall.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gives the cell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protection and structural support.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8706766.573441g/1458706769628-44130277206951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100262"/>
            <a:ext cx="3810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14342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Fungal cell walls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plant cell walls.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Fungal cell walls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a compound 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chitin,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 same compound that makes up the exoskeleton of insects.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 cell walls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cellulose.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707029.762331g/1458707029177-44130277206951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998662"/>
            <a:ext cx="3810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4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143063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plant cells, fungal cells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not have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large central vacuole or chloroplasts. Fungi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undergo photosynthesis, so they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 need chloroplasts.</a:t>
            </a:r>
            <a:endParaRPr lang="en-AU" sz="2400" dirty="0"/>
          </a:p>
        </p:txBody>
      </p:sp>
      <p:pic>
        <p:nvPicPr>
          <p:cNvPr id="10242" name="Picture 2" descr="https://www.educationperfect.com/media/content/Science/1458693917.716981g/1458693917738-415322806031583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8875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410339"/>
            <a:ext cx="1028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Remember: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get the energy and nutrients they need by breaking down matter and absorbing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Fungal cells do this using enzymes (which are specialised molecules) that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break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outside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cell. The nutrients and sugars are then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absorbed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fungal cells use absorbed glucose to produce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ATP energy.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animal cells, the glucose must come from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outside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47618916.305631g/1447618932935-42814997529606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3884678"/>
            <a:ext cx="4095750" cy="29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2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J0b4d_XJj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44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58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2762" y="818634"/>
            <a:ext cx="745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be doing the following: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85284"/>
              </p:ext>
            </p:extLst>
          </p:nvPr>
        </p:nvGraphicFramePr>
        <p:xfrm>
          <a:off x="876300" y="1647984"/>
          <a:ext cx="10515600" cy="144018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776316781"/>
                    </a:ext>
                  </a:extLst>
                </a:gridCol>
                <a:gridCol w="9715500">
                  <a:extLst>
                    <a:ext uri="{9D8B030D-6E8A-4147-A177-3AD203B41FA5}">
                      <a16:colId xmlns:a16="http://schemas.microsoft.com/office/drawing/2014/main" val="3802690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Recalling</a:t>
                      </a:r>
                      <a:r>
                        <a:rPr lang="en-AU" sz="2400" b="1">
                          <a:effectLst/>
                        </a:rPr>
                        <a:t> that fungal cells are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eukaryotic</a:t>
                      </a:r>
                      <a:r>
                        <a:rPr lang="en-AU" sz="2400" b="1">
                          <a:effectLst/>
                        </a:rPr>
                        <a:t> and belong to their own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kingdom.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37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Comparing and contrasting</a:t>
                      </a:r>
                      <a:r>
                        <a:rPr lang="en-AU" sz="2400" b="1" dirty="0">
                          <a:effectLst/>
                        </a:rPr>
                        <a:t> fungal cells with plant and animal cells.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3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Explaining</a:t>
                      </a:r>
                      <a:r>
                        <a:rPr lang="en-AU" sz="2400" b="1" dirty="0">
                          <a:effectLst/>
                        </a:rPr>
                        <a:t> how fungi obtain the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energy</a:t>
                      </a:r>
                      <a:r>
                        <a:rPr lang="en-AU" sz="2400" b="1" dirty="0">
                          <a:effectLst/>
                        </a:rPr>
                        <a:t> they need to survive.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25111"/>
                  </a:ext>
                </a:extLst>
              </a:tr>
            </a:tbl>
          </a:graphicData>
        </a:graphic>
      </p:graphicFrame>
      <p:pic>
        <p:nvPicPr>
          <p:cNvPr id="4" name="1517284199.730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2600" y="3251200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987336"/>
            <a:ext cx="1042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not just the most entertaining guy in your class, but a whole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kingdom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organisms!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8699873.046611g/1458699885460-6920707727051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017838"/>
            <a:ext cx="38004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_rprVa-RY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86939"/>
            <a:ext cx="11315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not have thought much about fungi before, but they make up a whole kingdom of life: kingdom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Fungi.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distinct organisms from both animals and plants.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are usually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multicellular,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mushrooms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might eat on top of pizza; but they can also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unicellular,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to make the pizza base.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8698382.022281g/1458698394331-6920707727051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477569"/>
            <a:ext cx="5216526" cy="34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5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9159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might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look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like plants than animals, but their cellular structure is actually more like that of animals than plants!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are not plants, so they do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perform photosynthesis. They feed by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decomposing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materials (usually dead matter) outside their bodies and then absorbing the nutrients.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79301293355-904544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943100"/>
            <a:ext cx="393115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6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613539"/>
            <a:ext cx="11239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body of a fungus is called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mycelium,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large web made of small branching filaments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hyphae.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mycelium web can get incredibly large, with the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largest fungus discovered so far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occupying almost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square kilometres!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mycelium is usually hidden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soil,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you won't notice it until the fungus develops its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fruiting bodies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mushrooms, puffballs or truffles. These fruiting bodies are made so that the fungus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8699828.468021g/1458699840848-69207077270510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911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8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u9UmHbmFf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850037"/>
            <a:ext cx="996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plant and animal cells, fungal cells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eukaryotic.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a nucleus and other membrane-bound organelles.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fungal cells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both plant and animal cells, but there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similarities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both.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3414735608-7916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8608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Office PowerPoint</Application>
  <PresentationFormat>Widescreen</PresentationFormat>
  <Paragraphs>35</Paragraphs>
  <Slides>17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Fungal Cell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Fungal Cell Structure</dc:title>
  <dc:creator>Joseph D'cruz</dc:creator>
  <cp:lastModifiedBy>Joseph D'cruz</cp:lastModifiedBy>
  <cp:revision>1</cp:revision>
  <dcterms:created xsi:type="dcterms:W3CDTF">2020-05-31T23:58:21Z</dcterms:created>
  <dcterms:modified xsi:type="dcterms:W3CDTF">2020-06-01T00:01:10Z</dcterms:modified>
</cp:coreProperties>
</file>