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85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09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8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54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9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9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8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7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932C-A481-4C56-A6DD-7C9F1C349373}" type="datetimeFigureOut">
              <a:rPr lang="en-AU" smtClean="0"/>
              <a:t>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6C05-F950-4AC3-A82D-79FEDCD01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4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e-86MDmj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7GCqqP9DH3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Parts and Function of a Microscope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8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293638"/>
            <a:ext cx="1041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think about</a:t>
            </a:r>
            <a:r>
              <a:rPr lang="en-AU" sz="2800" b="0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science,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of</a:t>
            </a:r>
            <a:r>
              <a:rPr lang="en-AU" sz="2800" b="0" i="0" dirty="0" smtClean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ten imagine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microscopes.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Microscopes are an important tool used in many fields of science 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look at the very small.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common microscope we use is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compound light microscope.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813" y="805934"/>
            <a:ext cx="9259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be going over the following: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20876"/>
              </p:ext>
            </p:extLst>
          </p:nvPr>
        </p:nvGraphicFramePr>
        <p:xfrm>
          <a:off x="812800" y="1999774"/>
          <a:ext cx="10515600" cy="96012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547898759"/>
                    </a:ext>
                  </a:extLst>
                </a:gridCol>
                <a:gridCol w="9639300">
                  <a:extLst>
                    <a:ext uri="{9D8B030D-6E8A-4147-A177-3AD203B41FA5}">
                      <a16:colId xmlns:a16="http://schemas.microsoft.com/office/drawing/2014/main" val="4018286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Name</a:t>
                      </a:r>
                      <a:r>
                        <a:rPr lang="en-AU" sz="2400" b="1" dirty="0">
                          <a:effectLst/>
                        </a:rPr>
                        <a:t> the parts of the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microscope.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45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State</a:t>
                      </a:r>
                      <a:r>
                        <a:rPr lang="en-AU" sz="2400" b="1" dirty="0">
                          <a:effectLst/>
                        </a:rPr>
                        <a:t> the function of the parts of the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microscope.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34777"/>
                  </a:ext>
                </a:extLst>
              </a:tr>
            </a:tbl>
          </a:graphicData>
        </a:graphic>
      </p:graphicFrame>
      <p:pic>
        <p:nvPicPr>
          <p:cNvPr id="1027" name="Picture 3" descr="https://www.educationperfect.com/media/content/German/1468461632.073711g/1468461655885-135157908651549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959894"/>
            <a:ext cx="3810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e-86MDmjn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GCqqP9DH3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76935"/>
            <a:ext cx="9385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an image of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microscope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its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main parts labelled.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5248131.112531g/1455248131154-341655238575402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196975"/>
            <a:ext cx="76200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7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464235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table below outlines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part of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microscope.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114424"/>
            <a:ext cx="8191500" cy="55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41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</Words>
  <Application>Microsoft Office PowerPoint</Application>
  <PresentationFormat>Widescreen</PresentationFormat>
  <Paragraphs>13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Office Theme</vt:lpstr>
      <vt:lpstr>Parts and Function of a Microscope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and Function of a Microscope</dc:title>
  <dc:creator>Joseph D'cruz</dc:creator>
  <cp:lastModifiedBy>Joseph D'cruz</cp:lastModifiedBy>
  <cp:revision>1</cp:revision>
  <dcterms:created xsi:type="dcterms:W3CDTF">2020-05-31T12:45:52Z</dcterms:created>
  <dcterms:modified xsi:type="dcterms:W3CDTF">2020-07-04T13:39:42Z</dcterms:modified>
</cp:coreProperties>
</file>