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9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33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968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428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46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0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95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269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8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35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21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CFD5-F46F-4D28-8D2A-318FAABBF3F4}" type="datetimeFigureOut">
              <a:rPr lang="en-AU" smtClean="0"/>
              <a:t>31/05/2020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F904E-90E3-44FB-A51F-3D341C7280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085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4Eo7JtRA7lg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ohe2V4yOzE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o5XndJaz-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Plant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96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486539"/>
            <a:ext cx="73533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plant and animal 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mitochondria because they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both need ATP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carry out cellular processes.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important difference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where the cells get glucose from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cellular respiration reaction.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eat food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obtain glucose for their cells to use.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create their own glucose in a process called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3075175.951621g/1453075177171-367845524550451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675" y="2019300"/>
            <a:ext cx="38004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78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Eo7JtRA7l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" y="471438"/>
            <a:ext cx="12179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Remember: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 cells have all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organelles as animal cells (plus a few extras).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animal and plant cells have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mitochondria.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Mitochondria carry out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cellular respiration,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process that takes glucose and breaks it down to produce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ATP 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the cell can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other processes.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9276899.335641g/1449276929035-255701920435889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817812"/>
            <a:ext cx="3800475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496838"/>
            <a:ext cx="1003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animal cells, plants actually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make their own food!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use a process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turn sunlight, water and carbon dioxide into glucose (a type of sugar) and oxygen.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Photo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synthesis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combining substances to form something new.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Science/1369782361149-72970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3516312"/>
            <a:ext cx="38100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308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0843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major functional difference between animal and plant cells, and it means that there must be some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differences in the structure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animal and plant cells.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plant cells have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all the organelles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animal cells have, plus a few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extras.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Science/1369782712202-729703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575" y="2036297"/>
            <a:ext cx="381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51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ohe2V4yOz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3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371039"/>
            <a:ext cx="11442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 cells have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cell wall.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layer around the outside of the cell that is made of a tough substance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cellulose.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 wall gives the cell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protection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structural support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(helping it to hold its shape).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and other dissolved substances can move through small pores in the cell wall.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08100" y="34180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where the cell wall is located in a generalised plant cell diagram:</a:t>
            </a:r>
            <a:endParaRPr lang="en-AU" dirty="0"/>
          </a:p>
        </p:txBody>
      </p:sp>
      <p:pic>
        <p:nvPicPr>
          <p:cNvPr id="11266" name="Picture 2" descr="https://www.educationperfect.com/media/content/Science/1458594332.754831g/1458594334407-1726766818060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3741192"/>
            <a:ext cx="38100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3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4700" y="12449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 cells have a large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vacuole.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membrane-bound sac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stores water, nutrients and sometimes waste products.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Fluid in the vacuole helps put pressure on the cell wall 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maintains the rigid structure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cell. The vacuole takes up a majority of the space in a plant cell.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9698"/>
              </p:ext>
            </p:extLst>
          </p:nvPr>
        </p:nvGraphicFramePr>
        <p:xfrm>
          <a:off x="987425" y="1424464"/>
          <a:ext cx="3333750" cy="937260"/>
        </p:xfrm>
        <a:graphic>
          <a:graphicData uri="http://schemas.openxmlformats.org/drawingml/2006/table">
            <a:tbl>
              <a:tblPr/>
              <a:tblGrid>
                <a:gridCol w="3333750">
                  <a:extLst>
                    <a:ext uri="{9D8B030D-6E8A-4147-A177-3AD203B41FA5}">
                      <a16:colId xmlns:a16="http://schemas.microsoft.com/office/drawing/2014/main" val="3047231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i="1" dirty="0">
                          <a:effectLst/>
                        </a:rPr>
                        <a:t>Here is where the vacuole is located in a generalised plant cell diagram: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650080"/>
                  </a:ext>
                </a:extLst>
              </a:tr>
            </a:tbl>
          </a:graphicData>
        </a:graphic>
      </p:graphicFrame>
      <p:pic>
        <p:nvPicPr>
          <p:cNvPr id="12290" name="Picture 2" descr="https://www.educationperfect.com/media/content/Science/1458595738.08171g/1458595752086-1726766818060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2356962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98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12080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 cells 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leaves and stems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plant have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chloroplasts.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Chloroplasts are membrane-bound organelles that carry out the process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photosynthesis.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chloroplasts is a compound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chlorophyll,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absorbs all wavelengths of light except green. This is what makes plants appear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23532"/>
              </p:ext>
            </p:extLst>
          </p:nvPr>
        </p:nvGraphicFramePr>
        <p:xfrm>
          <a:off x="7185025" y="1208038"/>
          <a:ext cx="3333750" cy="1028700"/>
        </p:xfrm>
        <a:graphic>
          <a:graphicData uri="http://schemas.openxmlformats.org/drawingml/2006/table">
            <a:tbl>
              <a:tblPr/>
              <a:tblGrid>
                <a:gridCol w="3333750">
                  <a:extLst>
                    <a:ext uri="{9D8B030D-6E8A-4147-A177-3AD203B41FA5}">
                      <a16:colId xmlns:a16="http://schemas.microsoft.com/office/drawing/2014/main" val="3033149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000" i="1" dirty="0">
                          <a:effectLst/>
                        </a:rPr>
                        <a:t>Here is where a chloroplast is located in a generalised plant cell diagram</a:t>
                      </a:r>
                      <a:endParaRPr lang="en-AU" sz="20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485733"/>
                  </a:ext>
                </a:extLst>
              </a:tr>
            </a:tbl>
          </a:graphicData>
        </a:graphic>
      </p:graphicFrame>
      <p:pic>
        <p:nvPicPr>
          <p:cNvPr id="13314" name="Picture 2" descr="https://www.educationperfect.com/media/content/Science/1458615344.863651g/1458615345975-146659058340821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2498140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819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1373138"/>
            <a:ext cx="9906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process of using the energy from sunlight to turn water and carbon dioxide into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oxygen. This occurs in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chloroplasts.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Mitochondria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take the glucose and break it down in cellular respiration to carbon dioxide, water and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ATP energy,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can be used by the cell.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3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2662" y="1136134"/>
            <a:ext cx="7459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Smart Lesson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you will be doing the following: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56763"/>
              </p:ext>
            </p:extLst>
          </p:nvPr>
        </p:nvGraphicFramePr>
        <p:xfrm>
          <a:off x="1003300" y="1772444"/>
          <a:ext cx="10515600" cy="2049780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1521801430"/>
                    </a:ext>
                  </a:extLst>
                </a:gridCol>
                <a:gridCol w="9321800">
                  <a:extLst>
                    <a:ext uri="{9D8B030D-6E8A-4147-A177-3AD203B41FA5}">
                      <a16:colId xmlns:a16="http://schemas.microsoft.com/office/drawing/2014/main" val="792918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</a:rPr>
                        <a:t>Identifying</a:t>
                      </a:r>
                      <a:r>
                        <a:rPr lang="en-AU" sz="2800">
                          <a:effectLst/>
                        </a:rPr>
                        <a:t> the organelles in </a:t>
                      </a:r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plant cells.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03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  <a:latin typeface="KaTeX_Main"/>
                        </a:rPr>
                        <a:t>2.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</a:rPr>
                        <a:t>Comparing</a:t>
                      </a:r>
                      <a:r>
                        <a:rPr lang="en-AU" sz="2800">
                          <a:effectLst/>
                        </a:rPr>
                        <a:t> </a:t>
                      </a:r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plant</a:t>
                      </a:r>
                      <a:r>
                        <a:rPr lang="en-AU" sz="2800">
                          <a:effectLst/>
                        </a:rPr>
                        <a:t> and </a:t>
                      </a:r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animal cells.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65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effectLst/>
                        </a:rPr>
                        <a:t>Recalling</a:t>
                      </a:r>
                      <a:r>
                        <a:rPr lang="en-AU" sz="2800" dirty="0">
                          <a:effectLst/>
                        </a:rPr>
                        <a:t> the process of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cellular respiration</a:t>
                      </a:r>
                      <a:r>
                        <a:rPr lang="en-AU" sz="2800" dirty="0">
                          <a:effectLst/>
                        </a:rPr>
                        <a:t> and </a:t>
                      </a:r>
                      <a:r>
                        <a:rPr lang="en-AU" sz="2800" b="1" dirty="0">
                          <a:effectLst/>
                        </a:rPr>
                        <a:t>explaining</a:t>
                      </a:r>
                      <a:r>
                        <a:rPr lang="en-AU" sz="2800" dirty="0">
                          <a:effectLst/>
                        </a:rPr>
                        <a:t> why it is important for both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plant</a:t>
                      </a:r>
                      <a:r>
                        <a:rPr lang="en-AU" sz="2800" dirty="0">
                          <a:effectLst/>
                        </a:rPr>
                        <a:t> and </a:t>
                      </a:r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animal cells.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314960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05344611.076731g/1505344621453-316210008018616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025" y="3996869"/>
            <a:ext cx="2640949" cy="25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46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o5XndJaz-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0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28538"/>
            <a:ext cx="1094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like animals are made up of animal cells,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 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belong to the kingdom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Plantae,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they are all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multicellular.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specialised cells that do different jobs; for example, leaves are made up of leaf cells, roots are made up of root cells, and petals are made up of petal cells.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Science/1373412486422-791612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589338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5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82136"/>
            <a:ext cx="10947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the plant cells are specialised to their function, they all have the same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basic structure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same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types of organelles.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what makes them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 cells!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367885558495-609889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3338513"/>
            <a:ext cx="3810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53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824637"/>
            <a:ext cx="11087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plant cells have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same basic structure,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same organelles.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animal cells, plant cells are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eukaryotic,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 contain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nucleus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 membrane-bound organelles.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67894832504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3605212"/>
            <a:ext cx="38100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58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759936"/>
            <a:ext cx="1056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 cells have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same organelles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animal cells, plus some extras.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diagram of a general plant cell, showing the organelles: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8548078.055541g/1458548079274-264042619778793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960265"/>
            <a:ext cx="66675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28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1658600" cy="2817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4" y="2627114"/>
            <a:ext cx="8804275" cy="39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5494" y="533400"/>
            <a:ext cx="65614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Here's a reminder of what these organelles do:</a:t>
            </a: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94" y="1100137"/>
            <a:ext cx="7699706" cy="554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622638"/>
            <a:ext cx="10426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important thing to understand is that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mitochondria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cell in a process called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cellular respiration.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process,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(sugar) reacts with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releasing energy.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energy is in the form of a molecule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ATP.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45551328.104141g/1445551335776-213459044174806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27305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0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Widescreen</PresentationFormat>
  <Paragraphs>57</Paragraphs>
  <Slides>20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Office Theme</vt:lpstr>
      <vt:lpstr>Plant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Cells</dc:title>
  <dc:creator>Joseph D'cruz</dc:creator>
  <cp:lastModifiedBy>Joseph D'cruz</cp:lastModifiedBy>
  <cp:revision>1</cp:revision>
  <dcterms:created xsi:type="dcterms:W3CDTF">2020-05-31T13:30:37Z</dcterms:created>
  <dcterms:modified xsi:type="dcterms:W3CDTF">2020-05-31T13:30:45Z</dcterms:modified>
</cp:coreProperties>
</file>