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7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0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2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3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29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9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6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47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7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34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08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2F42-0F6B-4B45-99B7-A8BDD809991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D603-72FB-4270-9551-0F8235A2D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0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Prokaryotic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5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361940"/>
            <a:ext cx="1079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 can be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harmful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cause disease.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bacteria are called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"pathogenic"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bacteria. An example of a pathogenic bacteria is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Salmonella </a:t>
            </a:r>
            <a:r>
              <a:rPr lang="en-AU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enterica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cases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food poisoning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caused by this bacteria. It is often found in undercooked meat and poultry products.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Luckily, your body has a fantastic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defence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fight off many types of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pathogenic bacteria.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white blood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fight off harmful bacteria.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5239256.048841g/1455239258678-34165523857540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32" y="3594099"/>
            <a:ext cx="1116068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3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03538"/>
            <a:ext cx="10807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 aren't all bad!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also play a very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beneficial role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lives.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bacteria help us every single day from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digesting 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helping defend our bodies against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harmful invaders.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237870.785711g/1455237878683-34165523857540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592864"/>
            <a:ext cx="26289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5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1289735"/>
            <a:ext cx="1109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 come in many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different shapes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including rods, spheres and spirals.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12925"/>
            <a:ext cx="6538913" cy="1716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4032935"/>
            <a:ext cx="1123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 bacteria cells can even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join together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create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 chains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formations.</a:t>
            </a:r>
            <a:endParaRPr lang="en-AU" dirty="0"/>
          </a:p>
        </p:txBody>
      </p:sp>
      <p:pic>
        <p:nvPicPr>
          <p:cNvPr id="11268" name="Picture 4" descr="https://www.educationperfect.com/Images/Content/Maths/1367799781228-607653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99" y="4531895"/>
            <a:ext cx="2559843" cy="213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7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5784" y="767834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be: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4122"/>
              </p:ext>
            </p:extLst>
          </p:nvPr>
        </p:nvGraphicFramePr>
        <p:xfrm>
          <a:off x="735784" y="1987074"/>
          <a:ext cx="10515600" cy="77724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395352530"/>
                    </a:ext>
                  </a:extLst>
                </a:gridCol>
                <a:gridCol w="9042400">
                  <a:extLst>
                    <a:ext uri="{9D8B030D-6E8A-4147-A177-3AD203B41FA5}">
                      <a16:colId xmlns:a16="http://schemas.microsoft.com/office/drawing/2014/main" val="396646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AU" b="1">
                          <a:effectLst/>
                        </a:rPr>
                        <a:t> the characteristics of </a:t>
                      </a:r>
                      <a:r>
                        <a:rPr lang="en-AU" b="1">
                          <a:solidFill>
                            <a:srgbClr val="FF0000"/>
                          </a:solidFill>
                          <a:effectLst/>
                        </a:rPr>
                        <a:t>prokaryotic 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9900"/>
                          </a:solidFill>
                          <a:effectLst/>
                        </a:rPr>
                        <a:t>Outlining</a:t>
                      </a:r>
                      <a:r>
                        <a:rPr lang="en-AU" b="1" dirty="0">
                          <a:effectLst/>
                        </a:rPr>
                        <a:t> the relationship we have with </a:t>
                      </a:r>
                      <a:r>
                        <a:rPr lang="en-AU" b="1" dirty="0">
                          <a:solidFill>
                            <a:srgbClr val="FB6611"/>
                          </a:solidFill>
                          <a:effectLst/>
                        </a:rPr>
                        <a:t>bacteria.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6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0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824637"/>
            <a:ext cx="952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Prokaryotic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cells that do not have a nucleus.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so small that you cannot see them with your naked eyes, so you might not think these cells are very important or interesting. In fact, they are both!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would not be here if it weren't for prokaryotes.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Prokaryote and eukaryot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98145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71036"/>
            <a:ext cx="1031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there are more prokaryotic organisms on Earth than eukaryotic organisms?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estimated that there are up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×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b="1" i="0" baseline="30000" dirty="0" smtClean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nonillion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prokaryotic cells on Earth. That's a lot!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72128955063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2542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238"/>
            <a:ext cx="1164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Prokaryotic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oldest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in the world.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organism on Earth is thought to have been a cell similar to the Archaea we see living in extreme environments today. In fact,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"archaea"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"ancient",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how the kingdom Archaea got its name.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3650178.914811g/1443650177970-282621517425067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113088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700" y="559138"/>
            <a:ext cx="1012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Prokaryotic cells have a more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structure than eukaryotic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do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other organelles surrounded by a membrane.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prokaryotes received their name: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63103"/>
              </p:ext>
            </p:extLst>
          </p:nvPr>
        </p:nvGraphicFramePr>
        <p:xfrm>
          <a:off x="1498600" y="2676684"/>
          <a:ext cx="10515600" cy="3886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415261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01548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8618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i="1" dirty="0">
                          <a:effectLst/>
                        </a:rPr>
                        <a:t>Pro = Before;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i="1" dirty="0" err="1">
                          <a:effectLst/>
                        </a:rPr>
                        <a:t>Karyon</a:t>
                      </a:r>
                      <a:r>
                        <a:rPr lang="en-AU" i="1" dirty="0">
                          <a:effectLst/>
                        </a:rPr>
                        <a:t> = Nucleus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87042"/>
                  </a:ext>
                </a:extLst>
              </a:tr>
            </a:tbl>
          </a:graphicData>
        </a:graphic>
      </p:graphicFrame>
      <p:pic>
        <p:nvPicPr>
          <p:cNvPr id="5123" name="Picture 3" descr="https://www.educationperfect.com/Images/Content/Maths/1367463448950-60288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8" y="3822699"/>
            <a:ext cx="2744684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83337"/>
            <a:ext cx="11239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Prokaryotic organisms are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always unicellular.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their cell structure is too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cells to become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specialised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rely on other cells to carry out important functions, like what occurs in multicellular organisms.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15969499.476491g/1515969501602-223132254653816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3242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5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24240"/>
            <a:ext cx="1148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in the kingdoms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Bacteria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Archaea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prokaryotic.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probably heard of bacteria before, but what about Archaea? These are single-celled organisms that play essential roles in the environment. They often live in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extreme environments,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in geothermal vents which are very hot and acidic.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scientists think that Archaea are the earliest forms of life!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1565820746.362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67100" y="2990850"/>
            <a:ext cx="5473700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203538"/>
            <a:ext cx="1059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is our relationship with bacteria?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think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bacteria,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often think of germs and things that can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make us sick.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there can be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good bacteria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too! Remember, bacteria are prokaryotic cells with no nucleus.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72996314.086761g/1572996313190-3961957010952487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579563"/>
            <a:ext cx="76104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50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Prokaryotic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Prokaryotic Cells</dc:title>
  <dc:creator>Joseph D'cruz</dc:creator>
  <cp:lastModifiedBy>Joseph D'cruz</cp:lastModifiedBy>
  <cp:revision>1</cp:revision>
  <dcterms:created xsi:type="dcterms:W3CDTF">2020-09-05T10:59:05Z</dcterms:created>
  <dcterms:modified xsi:type="dcterms:W3CDTF">2020-09-05T10:59:22Z</dcterms:modified>
</cp:coreProperties>
</file>