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05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08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8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91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71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16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73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2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51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4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62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AD6C-627B-4DB1-83BD-25AC22D71D0B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C3B47-3909-42FF-9CCD-F6BCBBB36C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24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0xTKxbIEl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Size of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57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7984" y="894834"/>
            <a:ext cx="54777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will be:</a:t>
            </a:r>
            <a:endParaRPr lang="en-AU" sz="2800" dirty="0"/>
          </a:p>
        </p:txBody>
      </p:sp>
      <p:sp>
        <p:nvSpPr>
          <p:cNvPr id="3" name="Rectangle 2"/>
          <p:cNvSpPr/>
          <p:nvPr/>
        </p:nvSpPr>
        <p:spPr>
          <a:xfrm>
            <a:off x="1524000" y="2143036"/>
            <a:ext cx="1013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Clarifying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size of cells.</a:t>
            </a: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size of viruses.</a:t>
            </a: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units of measurement we usually use to measure cells and viruses.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1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0xTKxbIEl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6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100" y="-11162"/>
            <a:ext cx="1236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Believe it or not, there are things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even smaller than most cells!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wondered what causes you to come down with a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flu?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Extremely small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microbes called 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invade the cells in your body,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making you feel sick.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10024309.759421g/1510024315799-39686041674982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835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54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" y="749638"/>
            <a:ext cx="1181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cells are microscopic.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few exceptions however.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largest 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world is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ostrich egg,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can be seen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using a microscope.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much larger than the cells that make us up!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48248682.478231g/1448248684740-35136026165418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771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98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9310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so small that they can only be seen by magnifying them with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microscope.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human 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be magnified to be seen, they are still much larger than </a:t>
            </a:r>
            <a:r>
              <a:rPr lang="en-AU" sz="2400" b="1" i="0" u="sng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bacteria,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primitive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Viruses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even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smaller,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although they aren't technically </a:t>
            </a:r>
            <a:r>
              <a:rPr lang="en-AU" sz="24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 aren't alive. Viruses are measured in nanometres.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4980755.538241g/1454980764487-30195162926481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417" y="1549400"/>
            <a:ext cx="5646233" cy="34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5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231339"/>
            <a:ext cx="10947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 are so small that they are measured in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micrometres.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micrometre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millionth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metre.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Stand up and take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one very large step.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step will be about the same length as one metre. Imagine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how small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must be to fit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million of them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your two feet!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673.8737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61300" y="2807395"/>
            <a:ext cx="3471333" cy="260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400" y="3993496"/>
            <a:ext cx="741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micrometre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=1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sz="2400" b="0" i="1" dirty="0" smtClean="0">
                <a:solidFill>
                  <a:srgbClr val="444444"/>
                </a:solidFill>
                <a:effectLst/>
                <a:latin typeface="KaTeX_Math"/>
              </a:rPr>
              <a:t>μ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m=1×10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1,000,000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million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micrometres fit into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40839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break into our cells, viruses must be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much smaller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them!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fact,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small,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they are measured using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nanometres.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nanometre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 smaller than one micrometre.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one nanometre is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u="sng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billionth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 of a metre!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4977685.17431g/1454977703134-307697718457877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2718495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71700" y="539615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nanometre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=1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nm=1×10</a:t>
            </a:r>
            <a:r>
              <a:rPr lang="en-AU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−9</a:t>
            </a:r>
            <a:r>
              <a:rPr lang="en-AU" b="0" i="0" baseline="3000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1,000,000,000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billion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nanometres fit into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metre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88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36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KaTeX_Math</vt:lpstr>
      <vt:lpstr>Office Theme</vt:lpstr>
      <vt:lpstr>Size of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Size of Cells</dc:title>
  <dc:creator>Joseph D'cruz</dc:creator>
  <cp:lastModifiedBy>Joseph D'cruz</cp:lastModifiedBy>
  <cp:revision>1</cp:revision>
  <dcterms:created xsi:type="dcterms:W3CDTF">2020-05-31T13:14:03Z</dcterms:created>
  <dcterms:modified xsi:type="dcterms:W3CDTF">2020-05-31T13:14:11Z</dcterms:modified>
</cp:coreProperties>
</file>