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22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04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7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23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5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61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4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90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9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BD15-BFC9-4F1C-9F38-D14255016E75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EF0F-4AFC-40F4-9128-7F915FFDCC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95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2sB735u8Y5U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Mcg9YzNS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5cab4hgmo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noIRNWKN6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Specialised Animal Cells 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87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sB735u8Y5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4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660738"/>
            <a:ext cx="11010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Muscle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long, thin cells that can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contract and relax.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lots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them to provide energy to do this. They can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change size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lot, so you can probably guess their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function: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allow parts of your body to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60167425.075111g/1460167429197-14636977256862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754437"/>
            <a:ext cx="2381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5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91337"/>
            <a:ext cx="11366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actually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 muscle in your body: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skeletal muscle, smooth muscle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cardiac muscle.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all made up of cells with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many mitochondria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required to continue contracting.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Maths/137178452311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3416300"/>
            <a:ext cx="381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775038"/>
            <a:ext cx="1115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Skeletal muscles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muscles that are attached to your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skeleton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you move your body around.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muscles are called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voluntary muscles,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you can control whether or not they move. For example, you must make a conscious decision to move your arm towards your mouth when you want to eat food.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6353222.49861g/1456353223423-18275071210522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86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0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234940"/>
            <a:ext cx="12077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Smooth muscles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muscles found in your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organs.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do things like move food through your gut and help you to breathe. These muscles are called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involuntary muscles,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move without you having to think about it.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muscles in the wall of your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digestive tract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contract 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move food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along from your stomach through your intestines. You don't have to think about this to make it happen.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Science/1373429670750-79161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679700"/>
            <a:ext cx="142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9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384939"/>
            <a:ext cx="1130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Cardiac muscles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muscles found in your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heart.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Cardiac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related to the heart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Cardiac muscles are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involuntary muscles,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move without you having to think about it.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muscles in your heart must continue 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contract and relax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specific rhythm without stopping, so that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blood is pumped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around your body to keep you alive. No wonder they are special!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25431840.888171g/1425431844105-81186832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2703512"/>
            <a:ext cx="27336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1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Mcg9YzNSE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07137"/>
            <a:ext cx="11010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nerve cells (neurons).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includes your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the nerves that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carry information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your brain and other parts of your body.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60320645.422751g/1460320652946-399808759880888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709862"/>
            <a:ext cx="38004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2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419438"/>
            <a:ext cx="10909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body of a nerve cell is somewhat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star-shaped,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long, thin fibre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 an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axon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extending out from the cell.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star-shaped body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receives messages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other nerve cells, and then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sends them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down the axon to different nerve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60320964.204311g/1460320975412-39980875988088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2" y="1896766"/>
            <a:ext cx="2790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educationperfect.com/media/content/Science/1460245222.829731g/1460245232682-235387047910191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896766"/>
            <a:ext cx="3571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8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32537"/>
            <a:ext cx="1129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axons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nerve cells can be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very long,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allow them to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transmit messages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long distances.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structure is ideally suited for their function. The longest axon in your body extends from the base of your spine down to your big toe, and can be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over a metre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6453228.767211g/1456453229132-19172738757447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7" y="2979737"/>
            <a:ext cx="34004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9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701" y="869434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be doing the following: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39595"/>
              </p:ext>
            </p:extLst>
          </p:nvPr>
        </p:nvGraphicFramePr>
        <p:xfrm>
          <a:off x="927100" y="1683544"/>
          <a:ext cx="10515600" cy="144018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560493237"/>
                    </a:ext>
                  </a:extLst>
                </a:gridCol>
                <a:gridCol w="8699500">
                  <a:extLst>
                    <a:ext uri="{9D8B030D-6E8A-4147-A177-3AD203B41FA5}">
                      <a16:colId xmlns:a16="http://schemas.microsoft.com/office/drawing/2014/main" val="325759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Naming</a:t>
                      </a:r>
                      <a:r>
                        <a:rPr lang="en-AU" b="1">
                          <a:effectLst/>
                        </a:rPr>
                        <a:t> types of specialised animal cells.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Explaining</a:t>
                      </a:r>
                      <a:r>
                        <a:rPr lang="en-AU" b="1">
                          <a:effectLst/>
                        </a:rPr>
                        <a:t> what specialised cells are.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3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228B22"/>
                          </a:solidFill>
                          <a:effectLst/>
                        </a:rPr>
                        <a:t>Describing</a:t>
                      </a:r>
                      <a:r>
                        <a:rPr lang="en-AU" b="1" dirty="0">
                          <a:effectLst/>
                        </a:rPr>
                        <a:t> the structure of </a:t>
                      </a:r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</a:rPr>
                        <a:t>muscle cells and nerve cells</a:t>
                      </a:r>
                      <a:r>
                        <a:rPr lang="en-AU" b="1" dirty="0">
                          <a:effectLst/>
                        </a:rPr>
                        <a:t> and </a:t>
                      </a: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relating</a:t>
                      </a:r>
                      <a:r>
                        <a:rPr lang="en-AU" b="1" dirty="0">
                          <a:effectLst/>
                        </a:rPr>
                        <a:t> the structure of each type of cell to its function.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982133"/>
                  </a:ext>
                </a:extLst>
              </a:tr>
            </a:tbl>
          </a:graphicData>
        </a:graphic>
      </p:graphicFrame>
      <p:pic>
        <p:nvPicPr>
          <p:cNvPr id="1027" name="Picture 3" descr="https://www.educationperfect.com/media/content/Science/1504136099.618191g/1504136111227-402442798669325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01" y="3048000"/>
            <a:ext cx="761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5cab4hgmo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4641"/>
            <a:ext cx="1143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first think about running, your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sends messages to your leg and arm muscles through specialised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nerve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muscles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legs and arms are made up of specialised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muscle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muscles pull on your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bones,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made up of specialised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bone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 different types of cells have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special functions,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all work together to help your body to move.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3449397.769961g/1453449400783-39030005726679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208338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83038"/>
            <a:ext cx="1069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are a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multicellular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organism, which means you are made up of many different types of cells that carry out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special functions.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unicellular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organisms, like bacteria, the whole organism is made of just one cell. This cell must carry out all the functions of life!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7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noIRNWKN6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562739"/>
            <a:ext cx="10223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advantage of being a multicellular organism is that you can be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larger and more complex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unicellular organisms.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different functions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(such as movement, digestion, removal of waste, etc.) can be performed by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different types of cells,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makes it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more efficient.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if every one of your cells was trying to do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jobs needed to keep your body functioning! That would be chaos.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16316265.139891g/1516316258384-19681420938582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056062"/>
            <a:ext cx="6667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626239"/>
            <a:ext cx="1104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cell refers to what the cell looks like.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Things such as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shape, size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types of organelles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 are a part of a cell's structure.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cell refers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what the cell does.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biology, the way an object or organism is shaped (its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closely related to its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function.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EP%20Training/1379294222746-905268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3937000"/>
            <a:ext cx="1647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Images/Content/EP%20Training/1379294208262-9052684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39370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463540"/>
            <a:ext cx="1112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cell is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specialised,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means that it has a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special job (function)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cell is also specialised to help it do that specific job.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nerve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transmit messages between different parts of the brain and body. This is their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function.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be very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long,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some nerve cells reaching from the base of your spine to the tip of your big toe -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a metre!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their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structure.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4978393.867451g/1454978399521-307697718457877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530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5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473839"/>
            <a:ext cx="11391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over 200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different types of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of these different cell types has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specific function.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cells all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work together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they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do the same thing.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one type of cell 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disrupted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affect the functioning of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whole body.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07209147406-15577846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9" y="2553096"/>
            <a:ext cx="5819775" cy="41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68</Paragraphs>
  <Slides>20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Specialised Animal Cells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Specialised Animal Cells I</dc:title>
  <dc:creator>Joseph D'cruz</dc:creator>
  <cp:lastModifiedBy>Joseph D'cruz</cp:lastModifiedBy>
  <cp:revision>1</cp:revision>
  <dcterms:created xsi:type="dcterms:W3CDTF">2020-11-01T06:23:46Z</dcterms:created>
  <dcterms:modified xsi:type="dcterms:W3CDTF">2020-11-01T06:23:56Z</dcterms:modified>
</cp:coreProperties>
</file>