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B93D-FD0F-4C46-8357-165FC5A02C17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CB77C-30CD-4B51-BE9C-50AB6397FD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139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B93D-FD0F-4C46-8357-165FC5A02C17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CB77C-30CD-4B51-BE9C-50AB6397FD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93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B93D-FD0F-4C46-8357-165FC5A02C17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CB77C-30CD-4B51-BE9C-50AB6397FD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577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B93D-FD0F-4C46-8357-165FC5A02C17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CB77C-30CD-4B51-BE9C-50AB6397FD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2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B93D-FD0F-4C46-8357-165FC5A02C17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CB77C-30CD-4B51-BE9C-50AB6397FD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3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B93D-FD0F-4C46-8357-165FC5A02C17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CB77C-30CD-4B51-BE9C-50AB6397FD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22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B93D-FD0F-4C46-8357-165FC5A02C17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CB77C-30CD-4B51-BE9C-50AB6397FD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7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B93D-FD0F-4C46-8357-165FC5A02C17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CB77C-30CD-4B51-BE9C-50AB6397FD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4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B93D-FD0F-4C46-8357-165FC5A02C17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CB77C-30CD-4B51-BE9C-50AB6397FD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37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B93D-FD0F-4C46-8357-165FC5A02C17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CB77C-30CD-4B51-BE9C-50AB6397FD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00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B93D-FD0F-4C46-8357-165FC5A02C17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CB77C-30CD-4B51-BE9C-50AB6397FD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90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0B93D-FD0F-4C46-8357-165FC5A02C17}" type="datetimeFigureOut">
              <a:rPr lang="en-AU" smtClean="0"/>
              <a:t>1/11/2020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CB77C-30CD-4B51-BE9C-50AB6397FD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433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livescience.com/42764-temperature-training-lose-fat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AoKOUM1jUy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Rh_dAzXuo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Specialised Animal Cells II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103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466636"/>
            <a:ext cx="1085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person has many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fat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their body. Fat cells are used to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store energy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form of fat. They are mostly found just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underneath your skin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your waist, bottom and chest.</a:t>
            </a:r>
            <a:endParaRPr lang="en-AU" dirty="0"/>
          </a:p>
        </p:txBody>
      </p:sp>
      <p:pic>
        <p:nvPicPr>
          <p:cNvPr id="8194" name="Picture 2" descr="https://www.educationperfect.com/media/content/Science/1417068063.179951g/1417068031323-164211367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3055937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06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0" y="1204436"/>
            <a:ext cx="10553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actually have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two different types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fat cells: </a:t>
            </a:r>
            <a:r>
              <a:rPr lang="en-AU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fat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white fat cells.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cells have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different functions,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is ideally suited to their function.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44164251.23841g/1444164255566-321682927500450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50" y="35052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743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830640"/>
            <a:ext cx="107315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White fat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ones you would typically think of as "fat".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cells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store fat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release it as fatty acids into the bloodstream when blood glucose levels are low. These fatty acids are then broken down into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glucose,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used by all cells for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carry out cellular respiration.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White fat cells also act as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insulation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 keep your body at a constant temperature.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60245286.612251g/1460245298724-235387047910191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3694112"/>
            <a:ext cx="381000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68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554335"/>
            <a:ext cx="11163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White fat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store fat, so they are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large and round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 large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fat droplet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middle of the cell. The round shape makes them good for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storage.</a:t>
            </a:r>
            <a:endParaRPr lang="en-AU" dirty="0"/>
          </a:p>
        </p:txBody>
      </p:sp>
      <p:pic>
        <p:nvPicPr>
          <p:cNvPr id="11266" name="Picture 2" descr="https://www.educationperfect.com/media/content/Science/1460160148.650641g/1460160157214-108945798735122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671762"/>
            <a:ext cx="3800475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0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1142137"/>
            <a:ext cx="10756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fat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fat cells that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burn fat to produce heat.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activated when you get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cold,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may be an </a:t>
            </a:r>
            <a:r>
              <a:rPr lang="en-AU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important factor in weight control.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Babies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 lot of brown fat cells because they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can't shiver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keep themselves warm.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Images/Content/EP%20Training/1378681622406-8783587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2827337"/>
            <a:ext cx="38004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96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658336"/>
            <a:ext cx="11315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fat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lots of mitochondria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 them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burn fat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produce heat.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Heat energy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produced when mitochondria carry out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cellular respiration,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helps to warm up your body when it is cold.</a:t>
            </a:r>
            <a:endParaRPr lang="en-AU" dirty="0"/>
          </a:p>
        </p:txBody>
      </p:sp>
      <p:pic>
        <p:nvPicPr>
          <p:cNvPr id="13314" name="Picture 2" descr="https://www.educationperfect.com/media/content/Science/1460160231.912121g/1460160236490-108945798735122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2738437"/>
            <a:ext cx="3609975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43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oKOUM1jUy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3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200" y="897235"/>
            <a:ext cx="1042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you will be doing the following: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77772"/>
              </p:ext>
            </p:extLst>
          </p:nvPr>
        </p:nvGraphicFramePr>
        <p:xfrm>
          <a:off x="876300" y="1473994"/>
          <a:ext cx="10515600" cy="1325880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1917742858"/>
                    </a:ext>
                  </a:extLst>
                </a:gridCol>
                <a:gridCol w="9271000">
                  <a:extLst>
                    <a:ext uri="{9D8B030D-6E8A-4147-A177-3AD203B41FA5}">
                      <a16:colId xmlns:a16="http://schemas.microsoft.com/office/drawing/2014/main" val="1197886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/>
                      </a:r>
                      <a:br>
                        <a:rPr lang="en-AU">
                          <a:effectLst/>
                          <a:latin typeface="KaTeX_Main"/>
                        </a:rPr>
                      </a:br>
                      <a:r>
                        <a:rPr lang="en-AU">
                          <a:effectLst/>
                          <a:latin typeface="KaTeX_Main"/>
                        </a:rPr>
                        <a:t>1.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228B22"/>
                          </a:solidFill>
                          <a:effectLst/>
                        </a:rPr>
                        <a:t>Recalling</a:t>
                      </a:r>
                      <a:r>
                        <a:rPr lang="en-AU" b="1">
                          <a:effectLst/>
                        </a:rPr>
                        <a:t> why multicellular organisms require specialised cells.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35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2.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228B22"/>
                          </a:solidFill>
                          <a:effectLst/>
                        </a:rPr>
                        <a:t>Describing</a:t>
                      </a:r>
                      <a:r>
                        <a:rPr lang="en-AU" b="1" dirty="0">
                          <a:effectLst/>
                        </a:rPr>
                        <a:t> the structure of </a:t>
                      </a:r>
                      <a:r>
                        <a:rPr lang="en-AU" b="1" dirty="0">
                          <a:solidFill>
                            <a:srgbClr val="0066CC"/>
                          </a:solidFill>
                          <a:effectLst/>
                        </a:rPr>
                        <a:t>blood cells and fat cells</a:t>
                      </a:r>
                      <a:r>
                        <a:rPr lang="en-AU" b="1" dirty="0">
                          <a:effectLst/>
                        </a:rPr>
                        <a:t> and </a:t>
                      </a:r>
                      <a:r>
                        <a:rPr lang="en-AU" b="1" dirty="0">
                          <a:solidFill>
                            <a:srgbClr val="E04E50"/>
                          </a:solidFill>
                          <a:effectLst/>
                        </a:rPr>
                        <a:t>relating</a:t>
                      </a:r>
                      <a:r>
                        <a:rPr lang="en-AU" b="1" dirty="0">
                          <a:effectLst/>
                        </a:rPr>
                        <a:t> the structure of each type of cell to its function.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309482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504136099.618191g/1504136111227-4024427986693250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2" y="2799874"/>
            <a:ext cx="76104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15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537339"/>
            <a:ext cx="114681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have over 200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different types of 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body!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of these different cell types has a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specific function.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cells all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work together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they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don't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do the same thing.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if 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one type of cell is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disrupted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can affect the functioning of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whole body.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07209147406-155778461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2451365"/>
            <a:ext cx="5988050" cy="424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40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710337"/>
            <a:ext cx="1145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Blood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essentially made up of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suspended in a liquid.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liquid is called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plasma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makes up about </a:t>
            </a:r>
            <a:r>
              <a:rPr lang="en-AU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half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content of blood. 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picture below, the yellow layer is plasma.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1462999733.311451g/1462999741481-245152171717058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2867025"/>
            <a:ext cx="3810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21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518636"/>
            <a:ext cx="1140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two main types of blood cells suspended in the plasma are the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red blood 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white blood cells.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cells have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different functions,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is ideally suited to their function.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53171363.893461g/1453218214241-270633254571687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317658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3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602040"/>
            <a:ext cx="1135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Red blood cells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carry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your lungs around your body to other cells.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oxygen is then used in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cellular respiration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the energy your cells need. This is an extremely important job, because if your brain is deprived of oxygen for even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five minutes,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can be severely damaged!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Red blood cells also carry the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produced in cellular respiration back to your lungs so that you can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your body by breathing out.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60090697.703231g/1460090703506-11283341222318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2633365"/>
            <a:ext cx="3810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78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407938"/>
            <a:ext cx="11887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Red blood cells are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very small,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allows them to move through tiny blood vessels.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also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lose their nucleus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soon after they are made, which allows them to acquire a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donut-shape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larger surface area.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allows them to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carry more oxygen molecules.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53171356.641961g/1453218194662-270633254571687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344328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30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675839"/>
            <a:ext cx="10401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Unlike red blood cells, the white blood cells are part of the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immune system.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help your body to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fight infection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destroying pathogens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(harmful bacteria and viruses).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White blood cells are slightly </a:t>
            </a:r>
            <a:r>
              <a:rPr lang="en-AU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than red blood cells and contain special molecules called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antibodies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help them to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kill bacteria and viruses.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rman/1452476570.769691g/1452476581787-79333983850501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5" y="2676525"/>
            <a:ext cx="32480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47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Rh_dAzXuo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46</Paragraphs>
  <Slides>16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KaTeX_Main</vt:lpstr>
      <vt:lpstr>Office Theme</vt:lpstr>
      <vt:lpstr>Specialised Animal Cells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Specialised Animal Cells II</dc:title>
  <dc:creator>Joseph D'cruz</dc:creator>
  <cp:lastModifiedBy>Joseph D'cruz</cp:lastModifiedBy>
  <cp:revision>1</cp:revision>
  <dcterms:created xsi:type="dcterms:W3CDTF">2020-11-01T06:31:48Z</dcterms:created>
  <dcterms:modified xsi:type="dcterms:W3CDTF">2020-11-01T06:32:45Z</dcterms:modified>
</cp:coreProperties>
</file>