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19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85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6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90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03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2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21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17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33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02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04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5FBD-D8F5-40A2-8FE7-C53237A5CBD2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B332-3AF9-4E8B-A621-E3623F033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0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8jaaG_oxk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X4Gi9wkK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Specialised Plant Cells- Photosynthetic and Guard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13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927438"/>
            <a:ext cx="1098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Conducting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long thin tubes that resemble drinking straws. They are found inside the stems and roots.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carry (or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"conduct"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roots of the plant to the leaves, where it is required for photosynthesis. They also carry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leaves to the roots and stems.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Science/1373258755367-790730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149600"/>
            <a:ext cx="3810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65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1327835"/>
            <a:ext cx="1106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cross section of a plant stem, you can actually see the holes formed by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conducting cells!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7195574.036621g/1447195581599-218542765951698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322512"/>
            <a:ext cx="3810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23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8jaaG_oxk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2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681335"/>
            <a:ext cx="1008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you will be doing the following: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00024"/>
              </p:ext>
            </p:extLst>
          </p:nvPr>
        </p:nvGraphicFramePr>
        <p:xfrm>
          <a:off x="762000" y="1604665"/>
          <a:ext cx="10515600" cy="105156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1521825497"/>
                    </a:ext>
                  </a:extLst>
                </a:gridCol>
                <a:gridCol w="9118600">
                  <a:extLst>
                    <a:ext uri="{9D8B030D-6E8A-4147-A177-3AD203B41FA5}">
                      <a16:colId xmlns:a16="http://schemas.microsoft.com/office/drawing/2014/main" val="1686953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1.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228B22"/>
                          </a:solidFill>
                          <a:effectLst/>
                        </a:rPr>
                        <a:t>Describing</a:t>
                      </a:r>
                      <a:r>
                        <a:rPr lang="en-AU" b="1">
                          <a:effectLst/>
                        </a:rPr>
                        <a:t> the </a:t>
                      </a:r>
                      <a:r>
                        <a:rPr lang="en-AU" b="1">
                          <a:solidFill>
                            <a:srgbClr val="E04E50"/>
                          </a:solidFill>
                          <a:effectLst/>
                        </a:rPr>
                        <a:t>structure</a:t>
                      </a:r>
                      <a:r>
                        <a:rPr lang="en-AU" b="1">
                          <a:effectLst/>
                        </a:rPr>
                        <a:t> of </a:t>
                      </a:r>
                      <a:r>
                        <a:rPr lang="en-AU">
                          <a:effectLst/>
                          <a:latin typeface="KaTeX_Main"/>
                        </a:rPr>
                        <a:t>2</a:t>
                      </a:r>
                      <a:r>
                        <a:rPr lang="en-AU">
                          <a:effectLst/>
                        </a:rPr>
                        <a:t> types of specialised plant cells: photosynthetic cells and guard cells.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00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2.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228B22"/>
                          </a:solidFill>
                          <a:effectLst/>
                        </a:rPr>
                        <a:t>Explaining</a:t>
                      </a:r>
                      <a:r>
                        <a:rPr lang="en-AU" b="1" dirty="0">
                          <a:effectLst/>
                        </a:rPr>
                        <a:t> the </a:t>
                      </a:r>
                      <a:r>
                        <a:rPr lang="en-AU" b="1" dirty="0">
                          <a:solidFill>
                            <a:srgbClr val="7C0BAE"/>
                          </a:solidFill>
                          <a:effectLst/>
                        </a:rPr>
                        <a:t>function</a:t>
                      </a:r>
                      <a:r>
                        <a:rPr lang="en-AU" b="1" dirty="0">
                          <a:effectLst/>
                        </a:rPr>
                        <a:t> of these specialised cells.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10643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43480775.532561g/1443480808107-164626942591515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3327400"/>
            <a:ext cx="4762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9700" y="756841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All plant cells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work together to help the plant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grow.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plant's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roots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covered in specialised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root hairs,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absorb water from the soil.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transferred to the leaves through specialised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conducting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absorbed using specialised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guard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leaves.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water and carbon dioxide is turned into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specialised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photosynthetic cells,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 sunlight.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9367531.451871g/1449367569247-406198999806818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918075"/>
            <a:ext cx="2971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8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200" y="912336"/>
            <a:ext cx="1026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Photosynthetic cells,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name suggests, carry out most of the plant's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photosynthesis.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found near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surface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leaves and stems, as they need to absorb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sunlight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function.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7711641.020751g/1447711649024-35342739178970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2" y="3609975"/>
            <a:ext cx="38004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0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824637"/>
            <a:ext cx="1146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contain many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chloroplasts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mitochondria.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Chloroplasts contain the pigment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chlorophyll,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gives leaves their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colour and absorbs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for photosynthesis.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Mitochondria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 energy for photosynthesis to occur.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Maths/1367799599332-607653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2886075"/>
            <a:ext cx="3810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41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660738"/>
            <a:ext cx="1099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Gases that are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needed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plant for photosynthesis enter through tiny holes in the leaves and stems.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holes are called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stomata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singular=stoma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 Gases that are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not needed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leave in the same way.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5122" name="Picture 2" descr="https://www.educationperfect.com/media/content/Science/1507668558.395121g/1507668568542-19282611814009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3403600"/>
            <a:ext cx="4524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9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1076236"/>
            <a:ext cx="1096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needed for photosynthesis enters the plant through the stomata, then the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produced by photosynthesis leaves the plant through the stomata.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28274964.264271g/1428274948736-199475889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7" y="3487738"/>
            <a:ext cx="4238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7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1293336"/>
            <a:ext cx="11010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diameter of these holes, and whether they are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open or closed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regulated by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guard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work in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pairs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open and close the hole, controlling the rate of entry and exit of gases.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48326442.336961g/1448326461230-427343835145311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3589338"/>
            <a:ext cx="1562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educationperfect.com/media/content/Science/1507668558.395121g/1507668568542-1928261181400900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5" y="3265488"/>
            <a:ext cx="381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5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X4Gi9wkKs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34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Specialised Plant Cells- Photosynthetic and Guard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Specialised Plant Cells- Photosynthetic and Guard Cells</dc:title>
  <dc:creator>Joseph D'cruz</dc:creator>
  <cp:lastModifiedBy>Joseph D'cruz</cp:lastModifiedBy>
  <cp:revision>1</cp:revision>
  <dcterms:created xsi:type="dcterms:W3CDTF">2020-11-01T06:40:14Z</dcterms:created>
  <dcterms:modified xsi:type="dcterms:W3CDTF">2020-11-01T06:40:22Z</dcterms:modified>
</cp:coreProperties>
</file>