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47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67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86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60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0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08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CE16-CDDC-4128-8168-B615E390A0AB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3190-3842-4710-9127-CAC9252042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7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tWRj-X6Cs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Specialised Plant Cells- Root Hairs and Conducting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1401" y="361434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be doing the following: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81189"/>
              </p:ext>
            </p:extLst>
          </p:nvPr>
        </p:nvGraphicFramePr>
        <p:xfrm>
          <a:off x="990600" y="1734344"/>
          <a:ext cx="9601200" cy="1165860"/>
        </p:xfrm>
        <a:graphic>
          <a:graphicData uri="http://schemas.openxmlformats.org/drawingml/2006/table">
            <a:tbl>
              <a:tblPr/>
              <a:tblGrid>
                <a:gridCol w="610764">
                  <a:extLst>
                    <a:ext uri="{9D8B030D-6E8A-4147-A177-3AD203B41FA5}">
                      <a16:colId xmlns:a16="http://schemas.microsoft.com/office/drawing/2014/main" val="3435345234"/>
                    </a:ext>
                  </a:extLst>
                </a:gridCol>
                <a:gridCol w="8990436">
                  <a:extLst>
                    <a:ext uri="{9D8B030D-6E8A-4147-A177-3AD203B41FA5}">
                      <a16:colId xmlns:a16="http://schemas.microsoft.com/office/drawing/2014/main" val="1662381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228B22"/>
                          </a:solidFill>
                          <a:effectLst/>
                        </a:rPr>
                        <a:t>Describing</a:t>
                      </a:r>
                      <a:r>
                        <a:rPr lang="en-AU" b="1" dirty="0">
                          <a:effectLst/>
                        </a:rPr>
                        <a:t> the </a:t>
                      </a: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structure</a:t>
                      </a:r>
                      <a:r>
                        <a:rPr lang="en-AU" b="1" dirty="0">
                          <a:effectLst/>
                        </a:rPr>
                        <a:t> of </a:t>
                      </a:r>
                      <a:r>
                        <a:rPr lang="en-AU" dirty="0">
                          <a:effectLst/>
                          <a:latin typeface="KaTeX_Main"/>
                        </a:rPr>
                        <a:t>2</a:t>
                      </a:r>
                      <a:r>
                        <a:rPr lang="en-AU" dirty="0">
                          <a:effectLst/>
                        </a:rPr>
                        <a:t> types of specialised plant cells: root hairs and conducting cells.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7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Explaining</a:t>
                      </a:r>
                      <a:r>
                        <a:rPr lang="en-AU" b="1">
                          <a:effectLst/>
                        </a:rPr>
                        <a:t> the </a:t>
                      </a:r>
                      <a:r>
                        <a:rPr lang="en-AU" b="1">
                          <a:solidFill>
                            <a:srgbClr val="7C0BAE"/>
                          </a:solidFill>
                          <a:effectLst/>
                        </a:rPr>
                        <a:t>function</a:t>
                      </a:r>
                      <a:r>
                        <a:rPr lang="en-AU" b="1">
                          <a:effectLst/>
                        </a:rPr>
                        <a:t> of these specialised cells.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9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</a:rPr>
                        <a:t>Comparing</a:t>
                      </a:r>
                      <a:r>
                        <a:rPr lang="en-AU" b="1" dirty="0">
                          <a:effectLst/>
                        </a:rPr>
                        <a:t> and </a:t>
                      </a:r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</a:rPr>
                        <a:t>contrasting</a:t>
                      </a:r>
                      <a:r>
                        <a:rPr lang="en-AU" b="1" dirty="0">
                          <a:effectLst/>
                        </a:rPr>
                        <a:t> the </a:t>
                      </a: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structure</a:t>
                      </a:r>
                      <a:r>
                        <a:rPr lang="en-AU" b="1" dirty="0">
                          <a:effectLst/>
                        </a:rPr>
                        <a:t> and </a:t>
                      </a:r>
                      <a:r>
                        <a:rPr lang="en-AU" b="1" dirty="0">
                          <a:solidFill>
                            <a:srgbClr val="7C0BAE"/>
                          </a:solidFill>
                          <a:effectLst/>
                        </a:rPr>
                        <a:t>function</a:t>
                      </a:r>
                      <a:r>
                        <a:rPr lang="en-AU" b="1" dirty="0">
                          <a:effectLst/>
                        </a:rPr>
                        <a:t> of specialised plant cells.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75841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43480775.532561g/1443480808107-164626942591515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327400"/>
            <a:ext cx="4762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3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312341"/>
            <a:ext cx="1064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All plant cells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work together to help the plant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grow.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plant's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covered in specialised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 hairs,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absorb water from the soil.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transferred to the leaves through specialised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conducting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absorbed using specialised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guard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leaves.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and carbon dioxide is turned into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specialised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photosynthetic cells,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sunlight.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9367531.451871g/1449367569247-40619899980681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4079875"/>
            <a:ext cx="2971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949236"/>
            <a:ext cx="1093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cannot move around to get water, so they must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absorb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much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soil as possible.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achieve this by having an extensive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 system.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0772597.373931g/1450772598474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77983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786537"/>
            <a:ext cx="1094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absorb enough water to survive by having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highly branched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roots.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in the soil is absorbed through the surface of the plant's roots.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branches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roots,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surface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available to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absorb water.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9561091.554491g/1449561137676-17903782329354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165475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4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786537"/>
            <a:ext cx="101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further specialisation, some root cells have protrusions called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root hairs.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increase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surface area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root, which significantly increases the amount of water that can be absorbed from the soil.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7039372.495881g/1447039372985-335763058597177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384550"/>
            <a:ext cx="38004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tWRj-X6Cs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648038"/>
            <a:ext cx="1042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Conducting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long thin tubes that resemble drinking straws. They are found inside the stems and roots.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carry (or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"conduct"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roots of the plant to the leaves, where it is required for photosynthesis. They also carry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leaves to the roots and stems.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3258755367-79073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060700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5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857935"/>
            <a:ext cx="1027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cross section of a plant stem, you can actually see the holes formed by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conducting cells!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7195574.036621g/1447195581599-21854276595169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2284412"/>
            <a:ext cx="381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8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Specialised Plant Cells- Root Hairs and Conducting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Specialised Plant Cells- Root Hairs and Conducting Cells</dc:title>
  <dc:creator>Joseph D'cruz</dc:creator>
  <cp:lastModifiedBy>Joseph D'cruz</cp:lastModifiedBy>
  <cp:revision>1</cp:revision>
  <dcterms:created xsi:type="dcterms:W3CDTF">2020-11-01T06:55:12Z</dcterms:created>
  <dcterms:modified xsi:type="dcterms:W3CDTF">2020-11-01T06:55:19Z</dcterms:modified>
</cp:coreProperties>
</file>