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B98-2870-41AA-8351-FFBB03EFFAE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6F38-6A65-461A-8210-C4D7BEB9C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00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B98-2870-41AA-8351-FFBB03EFFAE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6F38-6A65-461A-8210-C4D7BEB9C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45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B98-2870-41AA-8351-FFBB03EFFAE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6F38-6A65-461A-8210-C4D7BEB9C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36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B98-2870-41AA-8351-FFBB03EFFAE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6F38-6A65-461A-8210-C4D7BEB9C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88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B98-2870-41AA-8351-FFBB03EFFAE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6F38-6A65-461A-8210-C4D7BEB9C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7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B98-2870-41AA-8351-FFBB03EFFAE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6F38-6A65-461A-8210-C4D7BEB9C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725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B98-2870-41AA-8351-FFBB03EFFAE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6F38-6A65-461A-8210-C4D7BEB9C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0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B98-2870-41AA-8351-FFBB03EFFAE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6F38-6A65-461A-8210-C4D7BEB9C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28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B98-2870-41AA-8351-FFBB03EFFAE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6F38-6A65-461A-8210-C4D7BEB9C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17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B98-2870-41AA-8351-FFBB03EFFAE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6F38-6A65-461A-8210-C4D7BEB9C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44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B98-2870-41AA-8351-FFBB03EFFAE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6F38-6A65-461A-8210-C4D7BEB9C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37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7B98-2870-41AA-8351-FFBB03EFFAE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6F38-6A65-461A-8210-C4D7BEB9C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87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4OpBylwH9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What is a Cell?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430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1888" y="1186934"/>
            <a:ext cx="4140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lesson, we will be:</a:t>
            </a:r>
            <a:endParaRPr lang="en-AU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27454"/>
              </p:ext>
            </p:extLst>
          </p:nvPr>
        </p:nvGraphicFramePr>
        <p:xfrm>
          <a:off x="-393700" y="1904524"/>
          <a:ext cx="10204450" cy="2476500"/>
        </p:xfrm>
        <a:graphic>
          <a:graphicData uri="http://schemas.openxmlformats.org/drawingml/2006/table">
            <a:tbl>
              <a:tblPr/>
              <a:tblGrid>
                <a:gridCol w="2040890">
                  <a:extLst>
                    <a:ext uri="{9D8B030D-6E8A-4147-A177-3AD203B41FA5}">
                      <a16:colId xmlns:a16="http://schemas.microsoft.com/office/drawing/2014/main" val="567911771"/>
                    </a:ext>
                  </a:extLst>
                </a:gridCol>
                <a:gridCol w="8163560">
                  <a:extLst>
                    <a:ext uri="{9D8B030D-6E8A-4147-A177-3AD203B41FA5}">
                      <a16:colId xmlns:a16="http://schemas.microsoft.com/office/drawing/2014/main" val="1806850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 b="1">
                          <a:effectLst/>
                          <a:latin typeface="KaTeX_Main"/>
                        </a:rPr>
                        <a:t/>
                      </a:r>
                      <a:br>
                        <a:rPr lang="en-AU" sz="2800" b="1">
                          <a:effectLst/>
                          <a:latin typeface="KaTeX_Main"/>
                        </a:rPr>
                      </a:br>
                      <a:r>
                        <a:rPr lang="en-AU" sz="2800" b="1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Defining</a:t>
                      </a:r>
                      <a:r>
                        <a:rPr lang="en-AU" sz="2800" b="1">
                          <a:effectLst/>
                        </a:rPr>
                        <a:t> what a </a:t>
                      </a:r>
                      <a:r>
                        <a:rPr lang="en-AU" sz="2800" b="1" u="sng">
                          <a:solidFill>
                            <a:srgbClr val="FF0000"/>
                          </a:solidFill>
                          <a:effectLst/>
                        </a:rPr>
                        <a:t>cell</a:t>
                      </a:r>
                      <a:r>
                        <a:rPr lang="en-AU" sz="2800" b="1">
                          <a:effectLst/>
                        </a:rPr>
                        <a:t> is.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3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 b="1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Stating</a:t>
                      </a:r>
                      <a:r>
                        <a:rPr lang="en-AU" sz="2800" b="1">
                          <a:effectLst/>
                        </a:rPr>
                        <a:t> the three points of the </a:t>
                      </a:r>
                      <a:r>
                        <a:rPr lang="en-AU" sz="2800" b="1">
                          <a:solidFill>
                            <a:srgbClr val="0000FF"/>
                          </a:solidFill>
                          <a:effectLst/>
                        </a:rPr>
                        <a:t>Cell Theory.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030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 b="1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00FF"/>
                          </a:solidFill>
                          <a:effectLst/>
                        </a:rPr>
                        <a:t>Comparing</a:t>
                      </a:r>
                      <a:r>
                        <a:rPr lang="en-AU" sz="2800" b="1" dirty="0">
                          <a:effectLst/>
                        </a:rPr>
                        <a:t> the differences between unicellular and multicellular organisms.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139514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500429112.863621f/1500429121621-314044940992498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76213"/>
            <a:ext cx="4762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6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765939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cell is the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basic building block,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the subunit of all living things.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about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trillion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cells in the human body!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living things are only made up of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one cell,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bacteria. They are called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unicellular organisms.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living things can be made up of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many cells,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us! They are called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multicellular organisms.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Science/1375307930526-811708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287463"/>
            <a:ext cx="38100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34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OpBylwH9D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0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0300" y="309940"/>
            <a:ext cx="1046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three main principles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determine what a cell is.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principles make up the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cell theory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make up </a:t>
            </a:r>
            <a:r>
              <a:rPr lang="en-AU" sz="28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living things.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basic building blocks of </a:t>
            </a:r>
            <a:r>
              <a:rPr lang="en-AU" sz="28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living things.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new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produced from </a:t>
            </a:r>
            <a:r>
              <a:rPr lang="en-AU" sz="28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existing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358" y="386834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Unicellular organisms.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0698"/>
              </p:ext>
            </p:extLst>
          </p:nvPr>
        </p:nvGraphicFramePr>
        <p:xfrm>
          <a:off x="1284287" y="1975644"/>
          <a:ext cx="4964113" cy="1577340"/>
        </p:xfrm>
        <a:graphic>
          <a:graphicData uri="http://schemas.openxmlformats.org/drawingml/2006/table">
            <a:tbl>
              <a:tblPr/>
              <a:tblGrid>
                <a:gridCol w="4964113">
                  <a:extLst>
                    <a:ext uri="{9D8B030D-6E8A-4147-A177-3AD203B41FA5}">
                      <a16:colId xmlns:a16="http://schemas.microsoft.com/office/drawing/2014/main" val="2842726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A </a:t>
                      </a:r>
                      <a:r>
                        <a:rPr lang="en-AU" sz="2400" b="1" dirty="0">
                          <a:solidFill>
                            <a:srgbClr val="0066CC"/>
                          </a:solidFill>
                          <a:effectLst/>
                        </a:rPr>
                        <a:t>unicellular organism</a:t>
                      </a:r>
                      <a:r>
                        <a:rPr lang="en-AU" sz="2400" dirty="0">
                          <a:effectLst/>
                        </a:rPr>
                        <a:t> is an organism made of only </a:t>
                      </a:r>
                      <a:r>
                        <a:rPr lang="en-AU" sz="2400" b="1" u="sng" dirty="0">
                          <a:effectLst/>
                        </a:rPr>
                        <a:t>one cell.</a:t>
                      </a:r>
                      <a:r>
                        <a:rPr lang="en-AU" sz="2400" dirty="0">
                          <a:effectLst/>
                        </a:rPr>
                        <a:t> These organisms are very small and usually can only be seen with a microscope.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163875"/>
                  </a:ext>
                </a:extLst>
              </a:tr>
            </a:tbl>
          </a:graphicData>
        </a:graphic>
      </p:graphicFrame>
      <p:pic>
        <p:nvPicPr>
          <p:cNvPr id="3076" name="Picture 4" descr="https://www.educationperfect.com/media/content/Science/1454972657.476921g/1454972665764-30195162926481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3" y="1420813"/>
            <a:ext cx="3810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52500" y="4873536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sz="2400" b="0" i="1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unicellular organisms include: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Amoeba, protozoa, unicellular algae, unicellular fungi, unicellular yeasts, paramecia and bacteria.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3197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603935"/>
            <a:ext cx="934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are some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visual examples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unicellular organisms: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62" y="1354137"/>
            <a:ext cx="1013953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170" y="882134"/>
            <a:ext cx="3704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Multicellular organisms.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87" y="1343799"/>
            <a:ext cx="9882813" cy="19328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4200" y="3617436"/>
            <a:ext cx="11099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400" b="0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multicellular organism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organism made up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than one cell.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examples of multicellular organisms include: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humans, birds, fish, trees and spiders.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9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4600" y="194439"/>
            <a:ext cx="9779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But why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we and some other organisms multicellular?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being 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multicellular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rather than 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unicellular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These include allowing: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The organism to be larger.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Cell differentiation (having different types of cells with different functions).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The organism to be more complex.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49733295.634131g/1449733345028-248407086847848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40132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2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Widescreen</PresentationFormat>
  <Paragraphs>39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KaTeX_Main</vt:lpstr>
      <vt:lpstr>Office Theme</vt:lpstr>
      <vt:lpstr>What is a Cell?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Cell?</dc:title>
  <dc:creator>Joseph D'cruz</dc:creator>
  <cp:lastModifiedBy>D'CRUZ Jean [Narrogin Senior High School]</cp:lastModifiedBy>
  <cp:revision>2</cp:revision>
  <dcterms:created xsi:type="dcterms:W3CDTF">2020-05-31T12:42:05Z</dcterms:created>
  <dcterms:modified xsi:type="dcterms:W3CDTF">2021-02-25T03:45:16Z</dcterms:modified>
</cp:coreProperties>
</file>