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5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12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14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2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8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52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1424-2F93-4D51-9F6A-2D0647D2773A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632C-EBF3-447B-9722-60186650C9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k2RJm5RBE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Asexual Reproduction in Plants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01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90141"/>
            <a:ext cx="11518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vegetative propagation: Potatoes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structures may sound foreign, but you already have many of them in your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kitchen!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Potatoes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 are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tuber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a plant. If you put a potato in the ground, it will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grow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a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whole plant.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plant becomes larger, it will make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more potatoes.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Eventually, these potatoes will sprout roots and stems and become their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own plants!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by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making tubers,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potato plant makes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more plants.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4093985.467121g/1444093986404-412743375816534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3454400"/>
            <a:ext cx="2489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0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25840"/>
            <a:ext cx="11137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vegetative propagation: Onions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Onions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example of a structure used in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vegetative propagation.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called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bulbs.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plant an onion it will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plant. This plant will produce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 more bulbs,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of which can grow into </a:t>
            </a:r>
            <a:r>
              <a:rPr lang="en-AU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another plant!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garden, you probably know a few other plants that make bulbs. These include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tulips, daffodils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lilies.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82581568367-951098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4544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87340"/>
            <a:ext cx="1137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vegetative propagation: Strawberries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 ever grown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strawberries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know what a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runner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Runners are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stems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grow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along the ground.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different places along the stem,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roots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put down and a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plant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grows up.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then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cut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runner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new plant from its parent. This is an easy way to make lots of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new strawberry plants!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Geography/1389149243622-103073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24" y="3543300"/>
            <a:ext cx="4277975" cy="282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602040"/>
            <a:ext cx="11252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cuttings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also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plant to reproduce using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cuttings.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cut a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piece of 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 of the plant, dip it in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rooting hormone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 put it in the ground. It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grows roots, using mitosis,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becomes a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 new plant.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one way to propagate certain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trees and shrubs,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roses.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Science/1382558849950-950043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3414712"/>
            <a:ext cx="38004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4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49240"/>
            <a:ext cx="1139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plants can asexually reproduce through spores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plants, such as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ferns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 mosses,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another type of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uses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spores.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Spores are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very small.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spore is made up of only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single cell!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themselves from the elements, spores have a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durable outer coating.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2290" name="Picture 2" descr="https://www.educationperfect.com/media/content/Science/1460345600.843531g/1460345601194-285118778258761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471862"/>
            <a:ext cx="33337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9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5639"/>
            <a:ext cx="1181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Spores can grow into a new plant in the right conditions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Being so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small,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spores are easily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transported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wind, water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 even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animals.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travel far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 parent plant. When they land in a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 suitable location,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germinate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grow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a new plant.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5579.308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8400" y="2749550"/>
            <a:ext cx="4572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394038"/>
            <a:ext cx="11036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plant makes lots of spores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plant will make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many spores!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Together, they look like a powder.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see them on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underside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fern.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also in the top of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little stalks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grow out of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moss.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60344973.483281g/1460344973706-285118778258761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702719"/>
            <a:ext cx="5108575" cy="383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9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485339"/>
            <a:ext cx="1056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confuse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spores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seeds.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Seeds are the result of </a:t>
            </a:r>
            <a:r>
              <a:rPr lang="en-AU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sexual reproduction.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learnt about them when learning about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flowers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pollination.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Spores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a tool for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Seeds are also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much larger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than spores! They are made up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many cells.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spore is made up of only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one cell.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22499716.911651g/1422499705498-4091196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2875194"/>
            <a:ext cx="5438775" cy="36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2040"/>
            <a:ext cx="1102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Advantage of asexual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Asexual reproduction is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than sexual, since it does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not require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partner.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 sexual reproduction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requires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 two parents.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a plant to reproduce sexually it will need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another plant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reproduce with.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difficult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individual plants are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far apart,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 if there is a lot of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competition.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48507029.802211g/1448507041199-44319826979434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7671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3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96838"/>
            <a:ext cx="1134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Advantage of asexual reproduction II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also take a lot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the structures necessary for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sexual reproduction,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flowers, pollen, seeds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 fruits.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it is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more efficient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reproduce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asexually.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German/1449177361.302761g/1449177392745-388722393422759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2" y="3192938"/>
            <a:ext cx="3762375" cy="30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591235"/>
            <a:ext cx="9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should be able to: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30183"/>
              </p:ext>
            </p:extLst>
          </p:nvPr>
        </p:nvGraphicFramePr>
        <p:xfrm>
          <a:off x="1563642" y="1888014"/>
          <a:ext cx="9078958" cy="2153126"/>
        </p:xfrm>
        <a:graphic>
          <a:graphicData uri="http://schemas.openxmlformats.org/drawingml/2006/table">
            <a:tbl>
              <a:tblPr/>
              <a:tblGrid>
                <a:gridCol w="381844">
                  <a:extLst>
                    <a:ext uri="{9D8B030D-6E8A-4147-A177-3AD203B41FA5}">
                      <a16:colId xmlns:a16="http://schemas.microsoft.com/office/drawing/2014/main" val="3598649959"/>
                    </a:ext>
                  </a:extLst>
                </a:gridCol>
                <a:gridCol w="8697114">
                  <a:extLst>
                    <a:ext uri="{9D8B030D-6E8A-4147-A177-3AD203B41FA5}">
                      <a16:colId xmlns:a16="http://schemas.microsoft.com/office/drawing/2014/main" val="33809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1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b="1">
                          <a:effectLst/>
                        </a:rPr>
                        <a:t> how many </a:t>
                      </a:r>
                      <a:r>
                        <a:rPr lang="en-AU" b="1">
                          <a:solidFill>
                            <a:srgbClr val="7C0BAE"/>
                          </a:solidFill>
                          <a:effectLst/>
                        </a:rPr>
                        <a:t>parents</a:t>
                      </a:r>
                      <a:r>
                        <a:rPr lang="en-AU" b="1">
                          <a:effectLst/>
                        </a:rPr>
                        <a:t> are involved in asexual reproduction.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53484"/>
                  </a:ext>
                </a:extLst>
              </a:tr>
              <a:tr h="712946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2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b="1">
                          <a:effectLst/>
                        </a:rPr>
                        <a:t> how the </a:t>
                      </a:r>
                      <a:r>
                        <a:rPr lang="en-AU" b="1">
                          <a:solidFill>
                            <a:srgbClr val="0066CC"/>
                          </a:solidFill>
                          <a:effectLst/>
                        </a:rPr>
                        <a:t>offspring</a:t>
                      </a:r>
                      <a:r>
                        <a:rPr lang="en-AU" b="1">
                          <a:effectLst/>
                        </a:rPr>
                        <a:t> produced by asexual reproduction </a:t>
                      </a:r>
                      <a:r>
                        <a:rPr lang="en-AU" b="1">
                          <a:solidFill>
                            <a:srgbClr val="FB6611"/>
                          </a:solidFill>
                          <a:effectLst/>
                        </a:rPr>
                        <a:t>compare</a:t>
                      </a:r>
                      <a:r>
                        <a:rPr lang="en-AU" b="1">
                          <a:effectLst/>
                        </a:rPr>
                        <a:t> to their parents.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67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3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b="1">
                          <a:effectLst/>
                        </a:rPr>
                        <a:t> what </a:t>
                      </a:r>
                      <a:r>
                        <a:rPr lang="en-AU" b="1">
                          <a:solidFill>
                            <a:srgbClr val="00A6D5"/>
                          </a:solidFill>
                          <a:effectLst/>
                        </a:rPr>
                        <a:t>vegetative propagation</a:t>
                      </a:r>
                      <a:r>
                        <a:rPr lang="en-AU" b="1">
                          <a:effectLst/>
                        </a:rPr>
                        <a:t> is.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4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b="1" dirty="0">
                          <a:effectLst/>
                        </a:rPr>
                        <a:t> some </a:t>
                      </a:r>
                      <a:r>
                        <a:rPr lang="en-AU" b="1" dirty="0">
                          <a:solidFill>
                            <a:srgbClr val="3883F5"/>
                          </a:solidFill>
                          <a:effectLst/>
                        </a:rPr>
                        <a:t>advantages </a:t>
                      </a:r>
                      <a:r>
                        <a:rPr lang="en-AU" b="1" dirty="0">
                          <a:effectLst/>
                        </a:rPr>
                        <a:t>and </a:t>
                      </a:r>
                      <a:r>
                        <a:rPr lang="en-AU" b="1" dirty="0">
                          <a:solidFill>
                            <a:srgbClr val="E3316F"/>
                          </a:solidFill>
                          <a:effectLst/>
                        </a:rPr>
                        <a:t>disadvantages </a:t>
                      </a:r>
                      <a:r>
                        <a:rPr lang="en-AU" b="1" dirty="0">
                          <a:effectLst/>
                        </a:rPr>
                        <a:t>to asexual reproduction compared to sexual reproduction.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54571"/>
                  </a:ext>
                </a:extLst>
              </a:tr>
            </a:tbl>
          </a:graphicData>
        </a:graphic>
      </p:graphicFrame>
      <p:pic>
        <p:nvPicPr>
          <p:cNvPr id="4" name="1512950229.901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5500" y="4041140"/>
            <a:ext cx="34163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99239"/>
            <a:ext cx="1073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Disadvantage of asexual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has a major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drawback.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risky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have all your offspring be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identical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one another.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environment changes,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traits those offspring have are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not favourable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new environment, then they can all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die!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7310155.079471g/1457310155406-157141977184865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576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1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25840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Advantage of 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comparison,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sexual reproduction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offspring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all a little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another.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environment changes,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 good chance that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at least 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offspring will have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traits suited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new environment.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some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offspring will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survive!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54903474.80371g/1454903498166-303957380862404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0005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3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51641"/>
            <a:ext cx="1130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disease could wipe out a population that reproduces asexually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imagine a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disease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spreads through a population. Some individuals are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susceptible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disease and some are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resistant.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reproduced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asexually,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of your offspring will be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identical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they may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all be susceptible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the disease. In this case you could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lose all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your offspring!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you reproduced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sexually,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your offspring will be susceptible 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will be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resistant.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some will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 survive!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60343946.287381g/1460343933677-14775750418627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1" y="3549041"/>
            <a:ext cx="4743450" cy="275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5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22240"/>
            <a:ext cx="11163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Summary of the advantages and disadvantages of asexual and 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Overall,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less energetically expensive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sexual. However, it is also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riskier.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puts all your eggs in one basket by making offspring that are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one another.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Sexual reproduction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makes offspring with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different traits,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so spreads the odds around. This makes sexual reproduction favourable in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unpredictable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changing environments.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34349441.757881g/1434349433966-70722609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55" y="3136900"/>
            <a:ext cx="4575696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9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k2RJm5RBE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00440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asexual reproduction there is only one parent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plant makes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by itself.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there is only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one parent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offspring produced are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just like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parent. We call these offspring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clones.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what do we mean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we say the offspring are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just like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parents?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2814526445-788270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3317875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89340"/>
            <a:ext cx="1069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Recap: 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to understand this you need to know a little bit about the other type of reproduction: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sexual reproduction.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sexual reproduction there are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 two parents.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offspring inherit a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combination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their parents' traits, and end up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slightly different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both parents!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 cross a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red-flowered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rose with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white-flowered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rose, their offspring have </a:t>
            </a:r>
            <a:r>
              <a:rPr lang="en-AU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pink flowers!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771181.426091g/1458771191996-332034364163055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2" y="4151312"/>
            <a:ext cx="18954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24238"/>
            <a:ext cx="1131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Asexual reproduction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asexual reproduction,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offspring inherit all of their traits from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one parent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end up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just like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them!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when a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red-flowered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rose reproduces asexually, their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clonal offspring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red flowers!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18779637.487951g/1418779622438-170388276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797300"/>
            <a:ext cx="3800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48839"/>
            <a:ext cx="11163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Asexual reproduction uses a type of cell division called mitosis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mitosis, one cell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splits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 in half to produce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new,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identical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cells then go through mitosis again to make even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more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continues until, eventually, there are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enough cells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 whole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plant!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9278065.566151g/1449278079975-255701920435889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319462"/>
            <a:ext cx="37909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5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84538"/>
            <a:ext cx="11442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Mitosis is also used for growth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plant grows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taller,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adds </a:t>
            </a:r>
            <a:r>
              <a:rPr lang="en-AU" b="1" i="0" dirty="0" smtClean="0">
                <a:solidFill>
                  <a:srgbClr val="AA5599"/>
                </a:solidFill>
                <a:effectLst/>
                <a:latin typeface="Arial" panose="020B0604020202020204" pitchFamily="34" charset="0"/>
              </a:rPr>
              <a:t>new limbs,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making new cells through mitosis.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when a plant reproduces asexually, it basically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whole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plant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making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cells!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6269450.327291g/1456269450904-42116795375830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946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666740"/>
            <a:ext cx="1120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can reproduce asexually through the process of vegetative propagation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plants can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reproduce asexually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through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vegetative propagation.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undergo vegetative propagation by making special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their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roots, stems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leaves.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Different species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plants make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different structures.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examples of structures include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tubers, bulbs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runners.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74704653033-80291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029075"/>
            <a:ext cx="3524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138</Paragraphs>
  <Slides>23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Office Theme</vt:lpstr>
      <vt:lpstr>Asexual Reproduction in 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Asexual Reproduction in Plants</dc:title>
  <dc:creator>Joseph D'cruz</dc:creator>
  <cp:lastModifiedBy>Joseph D'cruz</cp:lastModifiedBy>
  <cp:revision>1</cp:revision>
  <dcterms:created xsi:type="dcterms:W3CDTF">2020-09-19T15:23:56Z</dcterms:created>
  <dcterms:modified xsi:type="dcterms:W3CDTF">2020-09-19T15:24:15Z</dcterms:modified>
</cp:coreProperties>
</file>