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9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59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304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9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444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35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9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68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186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520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1897-C689-4351-B736-F957AD168E55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E047D-6BE4-4B3F-9146-08EA43D73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27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NoY9ribw4A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5oHMjGqjy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Asexual Reproduction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9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NoY9ribw4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5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79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7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0166" y="628134"/>
            <a:ext cx="7840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51022"/>
              </p:ext>
            </p:extLst>
          </p:nvPr>
        </p:nvGraphicFramePr>
        <p:xfrm>
          <a:off x="1630166" y="2130584"/>
          <a:ext cx="9139434" cy="1440180"/>
        </p:xfrm>
        <a:graphic>
          <a:graphicData uri="http://schemas.openxmlformats.org/drawingml/2006/table">
            <a:tbl>
              <a:tblPr/>
              <a:tblGrid>
                <a:gridCol w="1063066">
                  <a:extLst>
                    <a:ext uri="{9D8B030D-6E8A-4147-A177-3AD203B41FA5}">
                      <a16:colId xmlns:a16="http://schemas.microsoft.com/office/drawing/2014/main" val="1156423955"/>
                    </a:ext>
                  </a:extLst>
                </a:gridCol>
                <a:gridCol w="8076368">
                  <a:extLst>
                    <a:ext uri="{9D8B030D-6E8A-4147-A177-3AD203B41FA5}">
                      <a16:colId xmlns:a16="http://schemas.microsoft.com/office/drawing/2014/main" val="983074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>
                          <a:effectLst/>
                        </a:rPr>
                        <a:t> what </a:t>
                      </a:r>
                      <a:r>
                        <a:rPr lang="en-AU" sz="2400" b="1">
                          <a:solidFill>
                            <a:srgbClr val="B81AE0"/>
                          </a:solidFill>
                          <a:effectLst/>
                        </a:rPr>
                        <a:t>asexual reproduction </a:t>
                      </a:r>
                      <a:r>
                        <a:rPr lang="en-AU" sz="2400" b="1">
                          <a:effectLst/>
                        </a:rPr>
                        <a:t>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974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>
                          <a:effectLst/>
                        </a:rPr>
                        <a:t> what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budding</a:t>
                      </a:r>
                      <a:r>
                        <a:rPr lang="en-AU" sz="2400" b="1">
                          <a:effectLst/>
                        </a:rPr>
                        <a:t> 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0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 dirty="0">
                          <a:effectLst/>
                        </a:rPr>
                        <a:t> what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parthenogenesis</a:t>
                      </a:r>
                      <a:r>
                        <a:rPr lang="en-AU" sz="2400" b="1" dirty="0">
                          <a:effectLst/>
                        </a:rPr>
                        <a:t> 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186164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47195646.127561g/1447195665092-21854276595169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363" y="385762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79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55538"/>
            <a:ext cx="1107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Asexual Reproduction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Asexual reproduction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essentially cloning, in that offspring are produced from only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one parent.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Offspring therefore have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identical genetic make-up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parent, resulting in similar appearance and functioning.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English%20&amp;%20Literature/1405291386070-87719370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3436938"/>
            <a:ext cx="3810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49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944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Budding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Similarly to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many animals can also reproduce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asexually.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Starfish can grow from the arm of a parent starfish while hydra, a simple water animal, produce new offspring via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budding.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80B3"/>
                </a:solidFill>
                <a:effectLst/>
                <a:latin typeface="Arial" panose="020B0604020202020204" pitchFamily="34" charset="0"/>
              </a:rPr>
              <a:t>Budding is a form of asexual reproduction.</a:t>
            </a:r>
            <a:endParaRPr lang="en-AU" sz="2800" b="1" i="0" dirty="0">
              <a:solidFill>
                <a:srgbClr val="0080B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0495415.087931g/1460495414844-169475888347027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1884363"/>
            <a:ext cx="47625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73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482938"/>
            <a:ext cx="11252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Budding II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Budding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form of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asexual reproduction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which a new organism develops from an outgrowth or bud due to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cell division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one particular site.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dividing cell: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7494372.245431g/1457494365700-7581711487036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003217"/>
            <a:ext cx="3090863" cy="227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5oHMjGqjy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240437"/>
            <a:ext cx="1092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Parthenogenesis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Parthenogenesis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more complicated form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asexual reproduction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occurs in bees, wasps, scorpions, and crayfish.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2706952.951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85760" y="3022599"/>
            <a:ext cx="3735639" cy="2801729"/>
          </a:xfrm>
          <a:prstGeom prst="rect">
            <a:avLst/>
          </a:prstGeom>
        </p:spPr>
      </p:pic>
      <p:pic>
        <p:nvPicPr>
          <p:cNvPr id="5122" name="Picture 2" descr="https://www.educationperfect.com/media/content/Science/1503437388.723691g/1503437399642-3802603105510103-optimise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2963861"/>
            <a:ext cx="3813956" cy="28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9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961936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Parthenogenesis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Parthenogenesis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when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unfertilised eggs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develop into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offspring.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4164065.855151g/1444164063951-32168292750045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3014662"/>
            <a:ext cx="353377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95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912336"/>
            <a:ext cx="1021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Parthenogenesis III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no 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present,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parthenogenesis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known to occur in komodo dragons, geckos, turkeys, and hammerhead sharks.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08278738.890251f/1508278745719-327719162462501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4" y="2870200"/>
            <a:ext cx="6149621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5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35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Asexual Reproduction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Asexual Reproduction</dc:title>
  <dc:creator>Joseph D'cruz</dc:creator>
  <cp:lastModifiedBy>Joseph D'cruz</cp:lastModifiedBy>
  <cp:revision>1</cp:revision>
  <dcterms:created xsi:type="dcterms:W3CDTF">2020-05-31T01:34:46Z</dcterms:created>
  <dcterms:modified xsi:type="dcterms:W3CDTF">2020-05-31T01:37:19Z</dcterms:modified>
</cp:coreProperties>
</file>