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8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A082-BF20-4491-9D38-74BE8F67FCC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44-C973-43B3-BF57-6275A2AC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9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A082-BF20-4491-9D38-74BE8F67FCC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44-C973-43B3-BF57-6275A2AC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78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A082-BF20-4491-9D38-74BE8F67FCC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44-C973-43B3-BF57-6275A2AC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93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A082-BF20-4491-9D38-74BE8F67FCC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44-C973-43B3-BF57-6275A2AC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3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A082-BF20-4491-9D38-74BE8F67FCC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44-C973-43B3-BF57-6275A2AC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62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A082-BF20-4491-9D38-74BE8F67FCC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44-C973-43B3-BF57-6275A2AC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3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A082-BF20-4491-9D38-74BE8F67FCC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44-C973-43B3-BF57-6275A2AC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32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A082-BF20-4491-9D38-74BE8F67FCC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44-C973-43B3-BF57-6275A2AC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57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A082-BF20-4491-9D38-74BE8F67FCC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44-C973-43B3-BF57-6275A2AC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424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A082-BF20-4491-9D38-74BE8F67FCC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44-C973-43B3-BF57-6275A2AC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680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A082-BF20-4491-9D38-74BE8F67FCC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44-C973-43B3-BF57-6275A2AC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4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FA082-BF20-4491-9D38-74BE8F67FCC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3C44-C973-43B3-BF57-6275A2AC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356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NuPWdfjDoc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da4MeCSYy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A0-QXbLna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VVJJHw_Ocp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Blood Vessels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175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610836"/>
            <a:ext cx="10528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Veins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blood vessels that carry blood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toward the heart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various tissues.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One-way flaps, called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valves,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veins keep blood flowing in the right direction.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44342042.18751g/1444342040480-267046294352131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3652837"/>
            <a:ext cx="38004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03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1637437"/>
            <a:ext cx="1148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order to cope with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high blood pressure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exiting the heart, arteries have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thick, muscular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walls made out of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smooth muscle.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also allows arteries to move blood faster to the cells that need it.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Images/Content/Science/1367797487228-607304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3048000"/>
            <a:ext cx="22764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82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69439"/>
            <a:ext cx="10807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Arteries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carry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oxygenated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blood.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makes sense because they carry blood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heart.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Blood moving away from the heart has already passed through the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lungs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receive oxygen. The only exception to this rule is the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pulmonary artery.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It's the only artery that carries deoxygenated blood towards the lungs.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3942161.332331g/1453942210832-237649305775255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3048000"/>
            <a:ext cx="37242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05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778639"/>
            <a:ext cx="1122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Capillaries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very thin walls. They are only one cell thick!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have tiny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them, not large enough for a blood cell to escape, but large enough for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small molecules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(e.g. oxygen, carbon dioxide, water) to move in and out.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makes </a:t>
            </a:r>
            <a:r>
              <a:rPr lang="en-AU" sz="2400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gas exchange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lungs more efficient and also the transport of oxygen into tissues a lot easier.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2117899.934741g/1452117952849-38553437515077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246562"/>
            <a:ext cx="31242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99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292438"/>
            <a:ext cx="1143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Veins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operate at a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lower blood pressure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with arteries.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 blood has lost considerable pressure after travelling through the arteries and capillaries.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 veins are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less muscular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arteries.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German/1453171083.981241g/1453217915815-270633254571687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3300412"/>
            <a:ext cx="3810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67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228938"/>
            <a:ext cx="1154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the blood in veins is under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low pressure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are working against gravity in the lower limbs, blood has a tendency to flow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backwards.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stop this happening, veins have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valves,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keep the blood moving towards the heart.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44341871.397721g/1444341928211-26704629435213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2537262"/>
            <a:ext cx="540067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02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9056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Veins carry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deoxygenated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blood.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makes sense because they carry blood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towards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heart.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Blood moving towards the heart has already passed through body tissues where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oxygen has been used.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only exception to this rule is the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pulmonary vein.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It's the only vein that carries oxygenated blood away from the lungs and into the heart.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53942247.216261g/1453942265265-237649305775255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447800"/>
            <a:ext cx="37242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8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NuPWdfjDo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3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302359"/>
            <a:ext cx="11544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Differences between arteries and veins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Study the image below. Notice how even though the vessels are the same diameter, the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arteries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(shown in red) have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thicker, more muscular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walls in comparison to veins. Also, make sure you can identify that </a:t>
            </a:r>
            <a:r>
              <a:rPr lang="en-AU" sz="28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veins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(shown in blue) have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valves.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key differences between veins and arteries that you should be able to identify.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German/1453171083.981241g/1453217915815-270633254571687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3973512"/>
            <a:ext cx="3810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1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84138"/>
            <a:ext cx="11061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Artery and Vein Location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arteries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blood is at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high pressure.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 result of this, any damage to an artery can create a potentially dangerous wound. They are located deep inside the body, away from the surface of the skin, where they are less likely to get cut or damaged.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German/1453171289.332051g/1453218127232-2706332545716876-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3716337"/>
            <a:ext cx="16097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76700" y="371633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veins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carry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low pressure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blood, there is much less danger if they get damaged. Therefore, veins are found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close to the surface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skin, as you can see in this photo.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7854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69838"/>
              </p:ext>
            </p:extLst>
          </p:nvPr>
        </p:nvGraphicFramePr>
        <p:xfrm>
          <a:off x="927100" y="1723472"/>
          <a:ext cx="10515600" cy="150876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3955566955"/>
                    </a:ext>
                  </a:extLst>
                </a:gridCol>
                <a:gridCol w="8382000">
                  <a:extLst>
                    <a:ext uri="{9D8B030D-6E8A-4147-A177-3AD203B41FA5}">
                      <a16:colId xmlns:a16="http://schemas.microsoft.com/office/drawing/2014/main" val="171931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800" b="1" dirty="0">
                          <a:effectLst/>
                        </a:rPr>
                        <a:t> the difference between </a:t>
                      </a:r>
                      <a:r>
                        <a:rPr lang="en-AU" sz="2800" b="1" dirty="0">
                          <a:solidFill>
                            <a:srgbClr val="FB6611"/>
                          </a:solidFill>
                          <a:effectLst/>
                        </a:rPr>
                        <a:t>arteries, veins and capillaries.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14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sz="2800" b="1" dirty="0">
                          <a:effectLst/>
                        </a:rPr>
                        <a:t> how you can take your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pulse.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625447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0388" y="984808"/>
            <a:ext cx="94080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end of this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C8377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Lesson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should be able to: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s://www.educationperfect.com/media/content/Science/1513302498.867731g/1513302507805-357370145855173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2" y="3556000"/>
            <a:ext cx="38004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9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4359" y="463034"/>
            <a:ext cx="3588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Blood Vessel Summary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12" y="1477962"/>
            <a:ext cx="9931440" cy="49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6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8737"/>
            <a:ext cx="1109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have seen people taking their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pulse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before.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 you know what they are actually </a:t>
            </a:r>
            <a:r>
              <a:rPr lang="en-AU" sz="2400" b="1" i="0" dirty="0" smtClean="0">
                <a:solidFill>
                  <a:srgbClr val="AA5599"/>
                </a:solidFill>
                <a:effectLst/>
                <a:latin typeface="Arial" panose="020B0604020202020204" pitchFamily="34" charset="0"/>
              </a:rPr>
              <a:t>timing?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next few slides, we will cover what creates your pulse and how you can find and measure it yourself!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Images/Content/Science/1375056870425-806729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3228975"/>
            <a:ext cx="381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983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419438"/>
            <a:ext cx="1082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you are actually feeling when you take your pulse are the pulses of blood along your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arteries.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arterial blood is under such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high pressure,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each time the heart beats, a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wave of blood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felt in your arteries.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media/content/Science/1438570540.605781g/1438570530533-86350253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3800475"/>
            <a:ext cx="3448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22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824637"/>
            <a:ext cx="10680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only difficulty in finding your pulse is that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arteries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often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deep under your skin.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of this, there are only a few places you can take your pulse from, where the arteries are close enough to the surface to feel.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on your </a:t>
            </a:r>
            <a:r>
              <a:rPr lang="en-AU" sz="2400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neck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on your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wrist.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47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da4MeCSYy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58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871835"/>
            <a:ext cx="10960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Use the video below as a timer, count how many times you feel your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pulse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the one minute duration, either on your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neck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on your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wrist.</a:t>
            </a:r>
            <a:endParaRPr lang="en-AU" sz="2400" dirty="0"/>
          </a:p>
        </p:txBody>
      </p:sp>
      <p:pic>
        <p:nvPicPr>
          <p:cNvPr id="3" name="sA0-QXbLna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32000" y="2072164"/>
            <a:ext cx="8267700" cy="46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39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7300" y="913537"/>
            <a:ext cx="919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Congratulations, hopefully you have successfully found your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pulse!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have felt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rush of blood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along your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arteries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you now know how fast your heart is beating! That's pretty cool, don't you think?!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https://www.educationperfect.com/media/content/German/1453170208.654471g/1453217040375-270633254571687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2993161"/>
            <a:ext cx="36195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176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89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80539"/>
            <a:ext cx="11137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Blood vessels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highways in your body that are used to link all body systems.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major types of blood vessels in the body. These are: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arteries,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capillaries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veins.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this Smart Lesson you will learn about each! I can almost hear your blood pressure rising with excitement! Let's get started!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Science/1375308481885-811708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927475"/>
            <a:ext cx="3810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00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VJJHw_Ocp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6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407938"/>
            <a:ext cx="11010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Arteries take blood away from the heart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time your heart beats, blood is forced into large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arteries.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Arteries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blood vessels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carry blood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away from the heart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other tissues.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trick to remembering: </a:t>
            </a:r>
            <a:r>
              <a:rPr lang="en-AU" sz="2400" b="1" i="0" u="sng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rteries carry blood </a:t>
            </a:r>
            <a:r>
              <a:rPr lang="en-AU" sz="2400" b="1" i="0" u="sng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way from the heart. Ve</a:t>
            </a:r>
            <a:r>
              <a:rPr lang="en-AU" sz="2400" b="1" i="0" u="sng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 carry blood </a:t>
            </a:r>
            <a:r>
              <a:rPr lang="en-AU" sz="2400" b="1" i="0" u="sng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the heart.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53169572.095311g/1453216449679-270633254571687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12" y="3428999"/>
            <a:ext cx="38004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433338"/>
            <a:ext cx="10934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Arterioles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From the large arteries, blood starts its </a:t>
            </a:r>
            <a:r>
              <a:rPr lang="en-AU" sz="2400" b="1" i="0" dirty="0" smtClean="0">
                <a:solidFill>
                  <a:srgbClr val="AA5599"/>
                </a:solidFill>
                <a:effectLst/>
                <a:latin typeface="Arial" panose="020B0604020202020204" pitchFamily="34" charset="0"/>
              </a:rPr>
              <a:t>one-way journey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body, moving into smaller and smaller arteries, eventually moving into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arterioles.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Arterioles are small branches of arteries that lead into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capillaries.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4342202.732691g/1444342200938-267046294352131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3355975"/>
            <a:ext cx="38004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98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801638"/>
            <a:ext cx="1079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microscopic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capillaries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serve as the location for the </a:t>
            </a:r>
            <a:r>
              <a:rPr lang="en-AU" sz="2400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exchange of gases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nutrients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blood and tissue cells.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Capillaries are the alleyways that extend and branch into </a:t>
            </a:r>
            <a:r>
              <a:rPr lang="en-AU" sz="2400" b="1" i="0" dirty="0" smtClean="0">
                <a:solidFill>
                  <a:srgbClr val="AA5599"/>
                </a:solidFill>
                <a:effectLst/>
                <a:latin typeface="Arial" panose="020B0604020202020204" pitchFamily="34" charset="0"/>
              </a:rPr>
              <a:t>every tissue of your body,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ensuring that every cell has a blood supply.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44342202.732691g/1444342200938-267046294352131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2" y="3419475"/>
            <a:ext cx="38004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83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392837"/>
            <a:ext cx="10426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Cells pick up oxygen and drop off carbon dioxide at the capillaries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here, in the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capillary beds,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your cells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pick 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nutrients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drop off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wastes.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2117899.934741g/1452117952849-38553437515077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3446462"/>
            <a:ext cx="4396194" cy="28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43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2200" y="1374339"/>
            <a:ext cx="894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Veins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leaving the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capillary beds,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blood starts its trip back to the heart by first entering </a:t>
            </a:r>
            <a:r>
              <a:rPr lang="en-AU" sz="2400" b="1" i="0" dirty="0" err="1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venules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groups of capillaries that unite to become small vessels that drain the capillary bed.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small vessels in turn empty into larger vessels called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veins.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2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91</Paragraphs>
  <Slides>27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KaTeX_Main</vt:lpstr>
      <vt:lpstr>Office Theme</vt:lpstr>
      <vt:lpstr>Blood Vessels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Vessels</dc:title>
  <dc:creator>Joseph D'cruz</dc:creator>
  <cp:lastModifiedBy>Joseph D'cruz</cp:lastModifiedBy>
  <cp:revision>2</cp:revision>
  <dcterms:created xsi:type="dcterms:W3CDTF">2020-07-14T00:47:54Z</dcterms:created>
  <dcterms:modified xsi:type="dcterms:W3CDTF">2020-07-14T00:48:40Z</dcterms:modified>
</cp:coreProperties>
</file>