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07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62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0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353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0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361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32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59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49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71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102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3AE6E-9850-4508-8D8D-74988F04BCB6}" type="datetimeFigureOut">
              <a:rPr lang="en-AU" smtClean="0"/>
              <a:t>14/07/2020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F973-4371-4590-BD62-3FA2110FC3A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63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VOzKrcTN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Dr44vLNn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Blood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605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1601738"/>
            <a:ext cx="629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Platelets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fragments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help our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 clot.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few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platelets and we wouldn't stop bleeding.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our blood would clot in our blood vessels. This is the cause of heart attacks and strokes.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Images/Content/Science/1372651186174-78663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75" y="13462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275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VOzKrcTNi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89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119906"/>
              </p:ext>
            </p:extLst>
          </p:nvPr>
        </p:nvGraphicFramePr>
        <p:xfrm>
          <a:off x="2103034" y="1204754"/>
          <a:ext cx="10515600" cy="1920240"/>
        </p:xfrm>
        <a:graphic>
          <a:graphicData uri="http://schemas.openxmlformats.org/drawingml/2006/table">
            <a:tbl>
              <a:tblPr/>
              <a:tblGrid>
                <a:gridCol w="1409700">
                  <a:extLst>
                    <a:ext uri="{9D8B030D-6E8A-4147-A177-3AD203B41FA5}">
                      <a16:colId xmlns:a16="http://schemas.microsoft.com/office/drawing/2014/main" val="2048012038"/>
                    </a:ext>
                  </a:extLst>
                </a:gridCol>
                <a:gridCol w="9105900">
                  <a:extLst>
                    <a:ext uri="{9D8B030D-6E8A-4147-A177-3AD203B41FA5}">
                      <a16:colId xmlns:a16="http://schemas.microsoft.com/office/drawing/2014/main" val="523172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>
                          <a:effectLst/>
                        </a:rPr>
                        <a:t> the function of </a:t>
                      </a:r>
                      <a:r>
                        <a:rPr lang="en-AU" sz="2400" b="1">
                          <a:solidFill>
                            <a:srgbClr val="FB6611"/>
                          </a:solidFill>
                          <a:effectLst/>
                        </a:rPr>
                        <a:t>red blood cells.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8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the function of </a:t>
                      </a:r>
                      <a:r>
                        <a:rPr lang="en-AU" sz="2400" b="1" dirty="0">
                          <a:solidFill>
                            <a:srgbClr val="E38E31"/>
                          </a:solidFill>
                          <a:effectLst/>
                        </a:rPr>
                        <a:t>white blood cells.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04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Describe</a:t>
                      </a:r>
                      <a:r>
                        <a:rPr lang="en-AU" sz="2400" b="1" dirty="0">
                          <a:effectLst/>
                        </a:rPr>
                        <a:t> what </a:t>
                      </a:r>
                      <a:r>
                        <a:rPr lang="en-AU" sz="2400" b="1" dirty="0">
                          <a:solidFill>
                            <a:srgbClr val="B81AE0"/>
                          </a:solidFill>
                          <a:effectLst/>
                        </a:rPr>
                        <a:t>plasma</a:t>
                      </a:r>
                      <a:r>
                        <a:rPr lang="en-AU" sz="2400" b="1" dirty="0">
                          <a:effectLst/>
                        </a:rPr>
                        <a:t> is.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354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4.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400" b="1" dirty="0">
                          <a:effectLst/>
                        </a:rPr>
                        <a:t> the function of </a:t>
                      </a:r>
                      <a:r>
                        <a:rPr lang="en-AU" sz="2400" b="1" dirty="0">
                          <a:solidFill>
                            <a:srgbClr val="3883F5"/>
                          </a:solidFill>
                          <a:effectLst/>
                        </a:rPr>
                        <a:t>platelets.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06033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03034" y="238683"/>
            <a:ext cx="829073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Lesson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https://www.educationperfect.com/media/content/German/1453171326.160561g/1453218176466-270633254571687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49" y="3638550"/>
            <a:ext cx="47625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3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1000036"/>
            <a:ext cx="1129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Blood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how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nutrients, wastes, oxygen and 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transported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throughout the body.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3171083.981241g/1453217915815-270633254571687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438525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8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832535"/>
            <a:ext cx="1051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essentially made up of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cells suspended in a liquid.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25393553.9841g/1525393555785-120692300217694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4" y="2305050"/>
            <a:ext cx="4734367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441879"/>
              </p:ext>
            </p:extLst>
          </p:nvPr>
        </p:nvGraphicFramePr>
        <p:xfrm>
          <a:off x="5768974" y="2023904"/>
          <a:ext cx="5368925" cy="2308860"/>
        </p:xfrm>
        <a:graphic>
          <a:graphicData uri="http://schemas.openxmlformats.org/drawingml/2006/table">
            <a:tbl>
              <a:tblPr/>
              <a:tblGrid>
                <a:gridCol w="5368925">
                  <a:extLst>
                    <a:ext uri="{9D8B030D-6E8A-4147-A177-3AD203B41FA5}">
                      <a16:colId xmlns:a16="http://schemas.microsoft.com/office/drawing/2014/main" val="111195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/>
                      </a:r>
                      <a:br>
                        <a:rPr lang="en-AU" sz="2400" dirty="0">
                          <a:effectLst/>
                        </a:rPr>
                      </a:br>
                      <a:r>
                        <a:rPr lang="en-AU" sz="2400" dirty="0">
                          <a:effectLst/>
                        </a:rPr>
                        <a:t>A liquid called </a:t>
                      </a:r>
                      <a:r>
                        <a:rPr lang="en-AU" sz="2400" b="1" dirty="0">
                          <a:solidFill>
                            <a:srgbClr val="E38E31"/>
                          </a:solidFill>
                          <a:effectLst/>
                        </a:rPr>
                        <a:t>plasma</a:t>
                      </a:r>
                      <a:r>
                        <a:rPr lang="en-AU" sz="2400" dirty="0">
                          <a:effectLst/>
                        </a:rPr>
                        <a:t> makes up just over </a:t>
                      </a:r>
                      <a:r>
                        <a:rPr lang="en-AU" sz="2400" b="1" u="sng" dirty="0">
                          <a:effectLst/>
                        </a:rPr>
                        <a:t>half</a:t>
                      </a:r>
                      <a:r>
                        <a:rPr lang="en-AU" sz="2400" dirty="0">
                          <a:effectLst/>
                        </a:rPr>
                        <a:t> (almost 55%) of the content of blood. Red blood cells make up close to 45%, and white blood cells make up less than 1% of blood volume.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759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19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000" y="784136"/>
            <a:ext cx="10756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Blood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suspended in plasma.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blood cells. These are: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87292"/>
              </p:ext>
            </p:extLst>
          </p:nvPr>
        </p:nvGraphicFramePr>
        <p:xfrm>
          <a:off x="3759200" y="2353796"/>
          <a:ext cx="10515600" cy="1440180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661425409"/>
                    </a:ext>
                  </a:extLst>
                </a:gridCol>
                <a:gridCol w="8902700">
                  <a:extLst>
                    <a:ext uri="{9D8B030D-6E8A-4147-A177-3AD203B41FA5}">
                      <a16:colId xmlns:a16="http://schemas.microsoft.com/office/drawing/2014/main" val="3956836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Red</a:t>
                      </a:r>
                      <a:r>
                        <a:rPr lang="en-AU" sz="2400" b="1">
                          <a:effectLst/>
                        </a:rPr>
                        <a:t> blood cells.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238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White</a:t>
                      </a:r>
                      <a:r>
                        <a:rPr lang="en-AU" sz="2400" b="1" dirty="0">
                          <a:effectLst/>
                        </a:rPr>
                        <a:t> blood cells.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304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  <a:latin typeface="KaTeX_Main"/>
                        </a:rPr>
                        <a:t>3.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Platelets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941887"/>
                  </a:ext>
                </a:extLst>
              </a:tr>
            </a:tbl>
          </a:graphicData>
        </a:graphic>
      </p:graphicFrame>
      <p:pic>
        <p:nvPicPr>
          <p:cNvPr id="4099" name="Picture 3" descr="https://www.educationperfect.com/media/content/Science/1457487544.175361g/1457487544765-216818575546272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75" y="188897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2800" y="91639"/>
            <a:ext cx="1090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Red blood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what gives blood its red colour.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the shape of a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donut,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instead of a hole in the middle, there is just a small indent. This is often described as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biconcave disc.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 blood cells are unusual, because they have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no nucleus.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allows them to carry more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oxygen molecules.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38133438.48561g/1438133440869-152175276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735388"/>
            <a:ext cx="38004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42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7400" y="1081038"/>
            <a:ext cx="69723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red blood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to carry oxygen around the body.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they contain a special pigment called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haemoglobin.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what makes them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red.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red blood cells receive oxygen at the lungs, it binds to the haemoglobin, forming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oxyhaemoglobin.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7912658.424071g/1457912659192-2769027843186192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1465263"/>
            <a:ext cx="47625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77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056537"/>
            <a:ext cx="9626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White blood cells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 lot less common than red blood cells.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part of our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immune system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work together to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fight disease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engulfing (eating) harmful bacteria, keeping us healthy.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882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Dr44vLNnP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7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46</Paragraphs>
  <Slides>11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Office Theme</vt:lpstr>
      <vt:lpstr>Blood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</dc:title>
  <dc:creator>Joseph D'cruz</dc:creator>
  <cp:lastModifiedBy>Joseph D'cruz</cp:lastModifiedBy>
  <cp:revision>1</cp:revision>
  <dcterms:created xsi:type="dcterms:W3CDTF">2020-07-14T00:53:17Z</dcterms:created>
  <dcterms:modified xsi:type="dcterms:W3CDTF">2020-07-14T00:53:35Z</dcterms:modified>
</cp:coreProperties>
</file>