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B576-9E11-49F9-9023-D7C972C3D8AC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180-9AD2-452A-A784-8DFA6AE85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673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B576-9E11-49F9-9023-D7C972C3D8AC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180-9AD2-452A-A784-8DFA6AE85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28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B576-9E11-49F9-9023-D7C972C3D8AC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180-9AD2-452A-A784-8DFA6AE85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2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B576-9E11-49F9-9023-D7C972C3D8AC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180-9AD2-452A-A784-8DFA6AE85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06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B576-9E11-49F9-9023-D7C972C3D8AC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180-9AD2-452A-A784-8DFA6AE85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02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B576-9E11-49F9-9023-D7C972C3D8AC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180-9AD2-452A-A784-8DFA6AE85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17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B576-9E11-49F9-9023-D7C972C3D8AC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180-9AD2-452A-A784-8DFA6AE85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352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B576-9E11-49F9-9023-D7C972C3D8AC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180-9AD2-452A-A784-8DFA6AE85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95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B576-9E11-49F9-9023-D7C972C3D8AC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180-9AD2-452A-A784-8DFA6AE85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3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B576-9E11-49F9-9023-D7C972C3D8AC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180-9AD2-452A-A784-8DFA6AE85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35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B576-9E11-49F9-9023-D7C972C3D8AC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88180-9AD2-452A-A784-8DFA6AE85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44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B576-9E11-49F9-9023-D7C972C3D8AC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8180-9AD2-452A-A784-8DFA6AE859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62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vRv2zYH5p9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JHpeOFp03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Breathing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48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Rv2zYH5p9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8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7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832535"/>
            <a:ext cx="1074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Smart Lesson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54846"/>
              </p:ext>
            </p:extLst>
          </p:nvPr>
        </p:nvGraphicFramePr>
        <p:xfrm>
          <a:off x="787400" y="1515904"/>
          <a:ext cx="10515600" cy="14401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4171017514"/>
                    </a:ext>
                  </a:extLst>
                </a:gridCol>
                <a:gridCol w="9753600">
                  <a:extLst>
                    <a:ext uri="{9D8B030D-6E8A-4147-A177-3AD203B41FA5}">
                      <a16:colId xmlns:a16="http://schemas.microsoft.com/office/drawing/2014/main" val="2864969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sz="2400" b="1">
                          <a:effectLst/>
                        </a:rPr>
                        <a:t> the role of the </a:t>
                      </a:r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diaphragm.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780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400" b="1" dirty="0">
                          <a:effectLst/>
                        </a:rPr>
                        <a:t> the difference between </a:t>
                      </a:r>
                      <a:r>
                        <a:rPr lang="en-AU" sz="2400" b="1" dirty="0">
                          <a:solidFill>
                            <a:srgbClr val="B81AE0"/>
                          </a:solidFill>
                          <a:effectLst/>
                        </a:rPr>
                        <a:t>inhalation and expiration.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983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400" b="1" dirty="0">
                          <a:effectLst/>
                        </a:rPr>
                        <a:t> the function of the </a:t>
                      </a:r>
                      <a:r>
                        <a:rPr lang="en-AU" sz="2400" b="1" dirty="0">
                          <a:solidFill>
                            <a:srgbClr val="00B6EE"/>
                          </a:solidFill>
                          <a:effectLst/>
                        </a:rPr>
                        <a:t>intercostal muscles</a:t>
                      </a:r>
                      <a:r>
                        <a:rPr lang="en-AU" sz="2400" b="1" dirty="0">
                          <a:effectLst/>
                        </a:rPr>
                        <a:t> do.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08473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500852730.363211f/1500852734168-150539743897748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3177788"/>
            <a:ext cx="28575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83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13060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Breathing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Air enters through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mouth.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air travels through the mouth and nasal passages, it is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warmed and moistened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572.7814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35750" y="3416300"/>
            <a:ext cx="52387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8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508338"/>
            <a:ext cx="11315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Breathing involves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two processes: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Inhalation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breathing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in;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air rushes into the lungs, also called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inspiration.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Exhalation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breathing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out;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air is forced out of the lungs, also called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expiration.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72135280430-78154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017838"/>
            <a:ext cx="3810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46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42436"/>
            <a:ext cx="11557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Why does your chest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decrease in size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inhaling and exhaling?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Well, the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diaphragm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muscles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ribs (called the </a:t>
            </a:r>
            <a:r>
              <a:rPr lang="en-AU" sz="2800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intercostal muscles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are responsible for this!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28356644.107751g/1428356627898-126920739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7" y="2689205"/>
            <a:ext cx="6677025" cy="41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07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JHpeOFp03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0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46440"/>
            <a:ext cx="1120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inhale: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• We contract our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diaphragm,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pulling it down and flattening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• We contract our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external intercostal muscles,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pulling our ribs up and outwards.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of these mean our chest cavity 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thorax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size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 lungs are pulled outward and air is pulled into our lungs,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inflating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00499117.975751g/1500499129076-149283508980677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3662760"/>
            <a:ext cx="3810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2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411540"/>
            <a:ext cx="11163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exhale: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• We relax our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diaphragm,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it moves upwards and curves.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• We contract our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internal intercostal muscles,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pulling our ribs down and inwards.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of these mean our chest cavity 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thorax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size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decreased,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 lungs are pushed inward and air is pushed out of our lungs,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deflating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2043283.539171g/1452043334715-119603684188664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3827860"/>
            <a:ext cx="17240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3100" y="476935"/>
            <a:ext cx="11036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Summary of the direction that air moves as you inhale and exhale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615758"/>
              </p:ext>
            </p:extLst>
          </p:nvPr>
        </p:nvGraphicFramePr>
        <p:xfrm>
          <a:off x="790575" y="951787"/>
          <a:ext cx="10515600" cy="169164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38164284"/>
                    </a:ext>
                  </a:extLst>
                </a:gridCol>
                <a:gridCol w="9753600">
                  <a:extLst>
                    <a:ext uri="{9D8B030D-6E8A-4147-A177-3AD203B41FA5}">
                      <a16:colId xmlns:a16="http://schemas.microsoft.com/office/drawing/2014/main" val="1099211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Air and oxygen</a:t>
                      </a:r>
                      <a:r>
                        <a:rPr lang="en-AU" sz="2400" b="1" dirty="0">
                          <a:effectLst/>
                        </a:rPr>
                        <a:t> moves into </a:t>
                      </a:r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(inhalation)</a:t>
                      </a:r>
                      <a:r>
                        <a:rPr lang="en-AU" sz="2400" b="1" dirty="0">
                          <a:effectLst/>
                        </a:rPr>
                        <a:t> the body through the mouth/nostrils to the nasal cavity, </a:t>
                      </a:r>
                      <a:r>
                        <a:rPr lang="en-AU" sz="2400" b="1" dirty="0" smtClean="0">
                          <a:effectLst/>
                        </a:rPr>
                        <a:t>pharynx, </a:t>
                      </a:r>
                      <a:r>
                        <a:rPr lang="en-AU" sz="2400" b="1" dirty="0">
                          <a:effectLst/>
                        </a:rPr>
                        <a:t>larynx, trachea, bronchi and bronchioles, to the alveoli.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854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E3316F"/>
                          </a:solidFill>
                          <a:effectLst/>
                        </a:rPr>
                        <a:t>Carbon dioxide</a:t>
                      </a:r>
                      <a:r>
                        <a:rPr lang="en-AU" sz="2400" b="1" dirty="0">
                          <a:effectLst/>
                        </a:rPr>
                        <a:t> is exhaled </a:t>
                      </a:r>
                      <a:r>
                        <a:rPr lang="en-AU" sz="2400" b="1" dirty="0">
                          <a:solidFill>
                            <a:srgbClr val="E3316F"/>
                          </a:solidFill>
                          <a:effectLst/>
                        </a:rPr>
                        <a:t>(exhalation)</a:t>
                      </a:r>
                      <a:r>
                        <a:rPr lang="en-AU" sz="2400" b="1" dirty="0">
                          <a:effectLst/>
                        </a:rPr>
                        <a:t> in the opposite direction.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41376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51000" y="2643427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diagram below summarises the direction of air as you inhale and exhale.</a:t>
            </a:r>
            <a:endParaRPr lang="en-AU" dirty="0"/>
          </a:p>
        </p:txBody>
      </p:sp>
      <p:pic>
        <p:nvPicPr>
          <p:cNvPr id="6147" name="Picture 3" descr="https://www.educationperfect.com/media/content/Science/1456867340.072191g/1456867342914-354460180937140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3244374"/>
            <a:ext cx="62293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82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39</Paragraphs>
  <Slides>11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Breathing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Breathing</dc:title>
  <dc:creator>Joseph D'cruz</dc:creator>
  <cp:lastModifiedBy>Joseph D'cruz</cp:lastModifiedBy>
  <cp:revision>1</cp:revision>
  <dcterms:created xsi:type="dcterms:W3CDTF">2020-05-31T00:45:58Z</dcterms:created>
  <dcterms:modified xsi:type="dcterms:W3CDTF">2020-05-31T00:46:08Z</dcterms:modified>
</cp:coreProperties>
</file>