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3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18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71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0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97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75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5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75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48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11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2F6A-EF14-49B1-AD36-54C4C8D811F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4D2A0-E20D-43CD-A23D-F9AA39B1C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7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V60yTvy3Mk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EIRlw5rC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Comparing Respiration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87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5700" y="176937"/>
            <a:ext cx="1021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Insects,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unlike humans and fish, do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rely on a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circulatory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transport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insects, air is transported through the body directly, without using a circulatory system to distribute oxygen.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81766697.611231g/1481766713590-10509022404570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3365500"/>
            <a:ext cx="47625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5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569436"/>
            <a:ext cx="1112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Small, specialised structures called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trachea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carry air around the body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moist air sacs.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way, they are able to directly supply every cell in the body with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 only the respiratory system.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55.9743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35200" y="3074987"/>
            <a:ext cx="7569200" cy="35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7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338435"/>
            <a:ext cx="11569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Spiracles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outside of the body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inactivity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prevent water loss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to keep the air sacs moist.</a:t>
            </a:r>
            <a:endParaRPr lang="en-AU" sz="2400" dirty="0"/>
          </a:p>
        </p:txBody>
      </p:sp>
      <p:pic>
        <p:nvPicPr>
          <p:cNvPr id="3" name="1509316155.97439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05100" y="3498850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V60yTvy3M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9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0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4300" y="1111935"/>
            <a:ext cx="10147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19728"/>
              </p:ext>
            </p:extLst>
          </p:nvPr>
        </p:nvGraphicFramePr>
        <p:xfrm>
          <a:off x="1016000" y="1976914"/>
          <a:ext cx="10515600" cy="108204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4202116584"/>
                    </a:ext>
                  </a:extLst>
                </a:gridCol>
                <a:gridCol w="9639300">
                  <a:extLst>
                    <a:ext uri="{9D8B030D-6E8A-4147-A177-3AD203B41FA5}">
                      <a16:colId xmlns:a16="http://schemas.microsoft.com/office/drawing/2014/main" val="16880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800" b="1">
                          <a:effectLst/>
                        </a:rPr>
                        <a:t> the respiratory system of both fish and insects.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29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3883F5"/>
                          </a:solidFill>
                          <a:effectLst/>
                        </a:rPr>
                        <a:t>Compare</a:t>
                      </a:r>
                      <a:r>
                        <a:rPr lang="en-AU" sz="2800" b="1" dirty="0">
                          <a:effectLst/>
                        </a:rPr>
                        <a:t> the respiratory system of fish and insects.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11458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English%20&amp;%20Literature/1466642506.013141f/1466642518587-400617841450984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3257550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86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92438"/>
            <a:ext cx="11188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obvious difference between humans and fish is their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which they live.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are adapted to live on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land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whereas fish are adapted to live in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water.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of this, fish have specialised structures in their bodies to help them extract oxygen from the water.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English/1517449177.155451g/1517449177155-425227463931670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37" y="3048000"/>
            <a:ext cx="527355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1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338"/>
            <a:ext cx="10706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Respiration in Fish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Fish take water in through their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mouth,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then flows over the surface of specialised structures, known as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gills.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Gills are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respiratory organ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aquatic animals.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cience/1399605812715-1293758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460750"/>
            <a:ext cx="3276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5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523439"/>
            <a:ext cx="541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Respiration in fish occurs at the gills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Along the surface of the gills respiration occurs.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diffuses into capillaries while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diffuses out into the water.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exhale air out of the lungs, whereas in fish, the water flows out of the gills through structures called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gill slits.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Science/1399606163963-1293758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4" y="655638"/>
            <a:ext cx="4162425" cy="43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41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51500" y="14100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fish, </a:t>
            </a:r>
            <a:r>
              <a:rPr lang="en-AU" sz="2400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gas exchange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between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live in and their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circulatory system.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contains less oxygen than air, so the fish's respiratory system is different to our own.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fish, gas exchange occurs through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gills.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3071796.527781g/1453071801706-252452562552782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410038"/>
            <a:ext cx="4641891" cy="30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66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480536"/>
            <a:ext cx="1148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Gills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highly folded fleshy organs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located behind the fish's head.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provide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large surface area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gas exchange and are well supplied by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capillaries.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Science/1399604657644-1293758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4" y="2423970"/>
            <a:ext cx="4924425" cy="391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63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274637"/>
            <a:ext cx="8058150" cy="2871788"/>
          </a:xfrm>
          <a:prstGeom prst="rect">
            <a:avLst/>
          </a:prstGeom>
        </p:spPr>
      </p:pic>
      <p:pic>
        <p:nvPicPr>
          <p:cNvPr id="7170" name="Picture 2" descr="https://www.educationperfect.com/Images/Content/Science/1399604657644-12937580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4" y="3146425"/>
            <a:ext cx="4581525" cy="364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XEIRlw5rCU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0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34</Paragraphs>
  <Slides>14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Comparing Respiration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Respiration</dc:title>
  <dc:creator>Joseph D'cruz</dc:creator>
  <cp:lastModifiedBy>Joseph D'cruz</cp:lastModifiedBy>
  <cp:revision>1</cp:revision>
  <dcterms:created xsi:type="dcterms:W3CDTF">2020-05-31T01:00:06Z</dcterms:created>
  <dcterms:modified xsi:type="dcterms:W3CDTF">2020-05-31T01:00:16Z</dcterms:modified>
</cp:coreProperties>
</file>