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FEF1-AA82-4415-9212-DBA0D9E7B91D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6B01-58CF-402B-B6B9-F1CCE7E32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6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FEF1-AA82-4415-9212-DBA0D9E7B91D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6B01-58CF-402B-B6B9-F1CCE7E32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46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FEF1-AA82-4415-9212-DBA0D9E7B91D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6B01-58CF-402B-B6B9-F1CCE7E32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872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FEF1-AA82-4415-9212-DBA0D9E7B91D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6B01-58CF-402B-B6B9-F1CCE7E32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87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FEF1-AA82-4415-9212-DBA0D9E7B91D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6B01-58CF-402B-B6B9-F1CCE7E32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59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FEF1-AA82-4415-9212-DBA0D9E7B91D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6B01-58CF-402B-B6B9-F1CCE7E32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00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FEF1-AA82-4415-9212-DBA0D9E7B91D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6B01-58CF-402B-B6B9-F1CCE7E32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73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FEF1-AA82-4415-9212-DBA0D9E7B91D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6B01-58CF-402B-B6B9-F1CCE7E32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17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FEF1-AA82-4415-9212-DBA0D9E7B91D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6B01-58CF-402B-B6B9-F1CCE7E32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96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FEF1-AA82-4415-9212-DBA0D9E7B91D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6B01-58CF-402B-B6B9-F1CCE7E32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317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FEF1-AA82-4415-9212-DBA0D9E7B91D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6B01-58CF-402B-B6B9-F1CCE7E32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1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7FEF1-AA82-4415-9212-DBA0D9E7B91D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46B01-58CF-402B-B6B9-F1CCE7E32C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167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Body Systems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92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2878" y="882134"/>
            <a:ext cx="78197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800" dirty="0"/>
          </a:p>
        </p:txBody>
      </p:sp>
      <p:sp>
        <p:nvSpPr>
          <p:cNvPr id="3" name="Rectangle 2"/>
          <p:cNvSpPr/>
          <p:nvPr/>
        </p:nvSpPr>
        <p:spPr>
          <a:xfrm>
            <a:off x="1242878" y="1599337"/>
            <a:ext cx="104411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difference between </a:t>
            </a:r>
            <a:r>
              <a:rPr lang="en-AU" sz="28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unicellular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multicellular organisms.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8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levels of organisation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multicellular organism.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 </a:t>
            </a:r>
            <a:r>
              <a:rPr lang="en-AU" sz="28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 </a:t>
            </a:r>
            <a:r>
              <a:rPr lang="en-AU" sz="28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related to function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an organism.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91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8400" y="442943"/>
            <a:ext cx="103759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what are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multicellular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unicellular organisms?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Unicellular organisms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organisms that consist of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one cell only!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all of their life processes,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reproduction, feeding, digestion, and excretion,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occur in one cell.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Examples of unicellular organisms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include pond water organisms such as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Amoeba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Paramecium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tissue, organ or organism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 made up of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many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said to be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multicellular. Multicellular organisms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consist of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multiple cells.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Humans, animals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plants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all examples of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multicellular organisms.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8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273040"/>
            <a:ext cx="11557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 that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levels of organisation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allow for complex processes to be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controlled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coordinated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every cell of an organism.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Multicellular organisms are arranged in specific levels of organisation: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multicellular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organisms are made up of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cells.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Similar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cells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group together to form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tissues.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Tissues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group together to form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organs.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Organs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group together to form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organ systems.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the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organ systems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together form the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organism.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4" y="4572001"/>
            <a:ext cx="1189855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5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95764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describes what something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is,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whereas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describes what something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does.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biology, a key idea is that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structure determines function.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other words, the way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something is arranged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enables it to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play its role, or fulfil its job,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within an organism.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Essentially, how something is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shaped (its structure),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always closely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related to its function!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90024928.0991g/1590024929855-11473650349932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670" y="1619563"/>
            <a:ext cx="5047504" cy="356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56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48300" y="117113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teeth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carnivores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(animals that eat meat) are designed to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easily cut through meat.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their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function.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do this, they are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sharp.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their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structure.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looking at the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sharp teeth of a shark below,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could safely assume that they are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designed for cutting and tearing meat.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49105101.930571g/1449105113203-187531943069132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2273300"/>
            <a:ext cx="44005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73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0" y="194439"/>
            <a:ext cx="10972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Muscle cells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capable of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contracting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(shrinking down)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half their resting size.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contain lots of mitochondria, which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provide the 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to do this.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makes them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very mobile cells,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therefore they can change size a lot. You can probably guess their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function: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allow us to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move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pulling on our limbs.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Images/Content/Maths/1372134962964-78154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3449637"/>
            <a:ext cx="38100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3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Body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Body Systems</dc:title>
  <dc:creator>Joseph D'cruz</dc:creator>
  <cp:lastModifiedBy>Joseph D'cruz</cp:lastModifiedBy>
  <cp:revision>2</cp:revision>
  <dcterms:created xsi:type="dcterms:W3CDTF">2020-05-31T00:32:39Z</dcterms:created>
  <dcterms:modified xsi:type="dcterms:W3CDTF">2020-09-06T07:22:37Z</dcterms:modified>
</cp:coreProperties>
</file>